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Lst>
  <p:sldSz cy="6858000" cx="9144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59" roundtripDataSignature="AMtx7mjeA/VGlFzh81dPNAH6se1hVOGN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A36C6E2-B998-4BB2-8C38-50D72F8BC7E2}">
  <a:tblStyle styleId="{DA36C6E2-B998-4BB2-8C38-50D72F8BC7E2}" styleName="Table_0">
    <a:wholeTbl>
      <a:tcTxStyle b="off" i="off">
        <a:font>
          <a:latin typeface="Lucida Sans Unicode"/>
          <a:ea typeface="Lucida Sans Unicode"/>
          <a:cs typeface="Lucida Sans Unicode"/>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F0F4"/>
          </a:solidFill>
        </a:fill>
      </a:tcStyle>
    </a:wholeTbl>
    <a:band1H>
      <a:tcTxStyle/>
      <a:tcStyle>
        <a:fill>
          <a:solidFill>
            <a:srgbClr val="CCDFE8"/>
          </a:solidFill>
        </a:fill>
      </a:tcStyle>
    </a:band1H>
    <a:band2H>
      <a:tcTxStyle/>
    </a:band2H>
    <a:band1V>
      <a:tcTxStyle/>
      <a:tcStyle>
        <a:fill>
          <a:solidFill>
            <a:srgbClr val="CCDFE8"/>
          </a:solidFill>
        </a:fill>
      </a:tcStyle>
    </a:band1V>
    <a:band2V>
      <a:tcTxStyle/>
    </a:band2V>
    <a:lastCol>
      <a:tcTxStyle b="on" i="off">
        <a:font>
          <a:latin typeface="Lucida Sans Unicode"/>
          <a:ea typeface="Lucida Sans Unicode"/>
          <a:cs typeface="Lucida Sans Unicode"/>
        </a:font>
        <a:schemeClr val="lt1"/>
      </a:tcTxStyle>
      <a:tcStyle>
        <a:fill>
          <a:solidFill>
            <a:schemeClr val="accent1"/>
          </a:solidFill>
        </a:fill>
      </a:tcStyle>
    </a:lastCol>
    <a:firstCol>
      <a:tcTxStyle b="on" i="off">
        <a:font>
          <a:latin typeface="Lucida Sans Unicode"/>
          <a:ea typeface="Lucida Sans Unicode"/>
          <a:cs typeface="Lucida Sans Unicode"/>
        </a:font>
        <a:schemeClr val="lt1"/>
      </a:tcTxStyle>
      <a:tcStyle>
        <a:fill>
          <a:solidFill>
            <a:schemeClr val="accent1"/>
          </a:solidFill>
        </a:fill>
      </a:tcStyle>
    </a:firstCol>
    <a:lastRow>
      <a:tcTxStyle b="on" i="off">
        <a:font>
          <a:latin typeface="Lucida Sans Unicode"/>
          <a:ea typeface="Lucida Sans Unicode"/>
          <a:cs typeface="Lucida Sans Unicode"/>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Lucida Sans Unicode"/>
          <a:ea typeface="Lucida Sans Unicode"/>
          <a:cs typeface="Lucida Sans Unicode"/>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1D7B14C8-58CF-4886-8F46-80F2ADCA0977}"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customschemas.google.com/relationships/presentationmetadata" Target="metadata"/><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8372" cy="464184"/>
          </a:xfrm>
          <a:prstGeom prst="rect">
            <a:avLst/>
          </a:prstGeom>
          <a:noFill/>
          <a:ln>
            <a:noFill/>
          </a:ln>
        </p:spPr>
        <p:txBody>
          <a:bodyPr anchorCtr="0" anchor="t" bIns="45825" lIns="91650" spcFirstLastPara="1" rIns="91650" wrap="square" tIns="4582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436" y="0"/>
            <a:ext cx="3038372" cy="464184"/>
          </a:xfrm>
          <a:prstGeom prst="rect">
            <a:avLst/>
          </a:prstGeom>
          <a:noFill/>
          <a:ln>
            <a:noFill/>
          </a:ln>
        </p:spPr>
        <p:txBody>
          <a:bodyPr anchorCtr="0" anchor="t" bIns="45825" lIns="91650" spcFirstLastPara="1" rIns="91650" wrap="square" tIns="4582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16108"/>
            <a:ext cx="5608320" cy="4182427"/>
          </a:xfrm>
          <a:prstGeom prst="rect">
            <a:avLst/>
          </a:prstGeom>
          <a:noFill/>
          <a:ln>
            <a:noFill/>
          </a:ln>
        </p:spPr>
        <p:txBody>
          <a:bodyPr anchorCtr="0" anchor="t" bIns="45825" lIns="91650" spcFirstLastPara="1" rIns="91650" wrap="square" tIns="45825">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30627"/>
            <a:ext cx="3038372" cy="464184"/>
          </a:xfrm>
          <a:prstGeom prst="rect">
            <a:avLst/>
          </a:prstGeom>
          <a:noFill/>
          <a:ln>
            <a:noFill/>
          </a:ln>
        </p:spPr>
        <p:txBody>
          <a:bodyPr anchorCtr="0" anchor="b" bIns="45825" lIns="91650" spcFirstLastPara="1" rIns="91650" wrap="square" tIns="4582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436" y="8830627"/>
            <a:ext cx="3038372" cy="464184"/>
          </a:xfrm>
          <a:prstGeom prst="rect">
            <a:avLst/>
          </a:prstGeom>
          <a:noFill/>
          <a:ln>
            <a:noFill/>
          </a:ln>
        </p:spPr>
        <p:txBody>
          <a:bodyPr anchorCtr="0" anchor="b" bIns="45825" lIns="91650" spcFirstLastPara="1" rIns="91650" wrap="square" tIns="4582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1:notes"/>
          <p:cNvSpPr txBox="1"/>
          <p:nvPr>
            <p:ph idx="1" type="body"/>
          </p:nvPr>
        </p:nvSpPr>
        <p:spPr>
          <a:xfrm>
            <a:off x="701040" y="4416108"/>
            <a:ext cx="5608320" cy="4182427"/>
          </a:xfrm>
          <a:prstGeom prst="rect">
            <a:avLst/>
          </a:prstGeom>
        </p:spPr>
        <p:txBody>
          <a:bodyPr anchorCtr="0" anchor="t" bIns="45825" lIns="91650" spcFirstLastPara="1" rIns="91650" wrap="square" tIns="45825">
            <a:noAutofit/>
          </a:bodyPr>
          <a:lstStyle/>
          <a:p>
            <a:pPr indent="0" lvl="0" marL="0" rtl="0" algn="l">
              <a:spcBef>
                <a:spcPts val="0"/>
              </a:spcBef>
              <a:spcAft>
                <a:spcPts val="0"/>
              </a:spcAft>
              <a:buNone/>
            </a:pPr>
            <a:r>
              <a:t/>
            </a:r>
            <a:endParaRPr/>
          </a:p>
        </p:txBody>
      </p:sp>
      <p:sp>
        <p:nvSpPr>
          <p:cNvPr id="104" name="Google Shape;104;p1: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62656bf15c_0_100:notes"/>
          <p:cNvSpPr/>
          <p:nvPr>
            <p:ph idx="2" type="sldImg"/>
          </p:nvPr>
        </p:nvSpPr>
        <p:spPr>
          <a:xfrm>
            <a:off x="1181100" y="698500"/>
            <a:ext cx="4648200" cy="34863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62656bf15c_0_100:notes"/>
          <p:cNvSpPr txBox="1"/>
          <p:nvPr>
            <p:ph idx="1" type="body"/>
          </p:nvPr>
        </p:nvSpPr>
        <p:spPr>
          <a:xfrm>
            <a:off x="701040" y="4416108"/>
            <a:ext cx="5608200" cy="4182300"/>
          </a:xfrm>
          <a:prstGeom prst="rect">
            <a:avLst/>
          </a:prstGeom>
        </p:spPr>
        <p:txBody>
          <a:bodyPr anchorCtr="0" anchor="t" bIns="45825" lIns="91650" spcFirstLastPara="1" rIns="91650" wrap="square" tIns="45825">
            <a:noAutofit/>
          </a:bodyPr>
          <a:lstStyle/>
          <a:p>
            <a:pPr indent="0" lvl="0" marL="0" rtl="0" algn="l">
              <a:spcBef>
                <a:spcPts val="0"/>
              </a:spcBef>
              <a:spcAft>
                <a:spcPts val="0"/>
              </a:spcAft>
              <a:buNone/>
            </a:pPr>
            <a:r>
              <a:t/>
            </a:r>
            <a:endParaRPr/>
          </a:p>
        </p:txBody>
      </p:sp>
      <p:sp>
        <p:nvSpPr>
          <p:cNvPr id="164" name="Google Shape;164;g162656bf15c_0_100:notes"/>
          <p:cNvSpPr txBox="1"/>
          <p:nvPr>
            <p:ph idx="12" type="sldNum"/>
          </p:nvPr>
        </p:nvSpPr>
        <p:spPr>
          <a:xfrm>
            <a:off x="3970436" y="8830627"/>
            <a:ext cx="3038400" cy="464100"/>
          </a:xfrm>
          <a:prstGeom prst="rect">
            <a:avLst/>
          </a:prstGeom>
        </p:spPr>
        <p:txBody>
          <a:bodyPr anchorCtr="0" anchor="b" bIns="45825" lIns="91650" spcFirstLastPara="1" rIns="91650" wrap="square" tIns="458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0: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10:notes"/>
          <p:cNvSpPr txBox="1"/>
          <p:nvPr>
            <p:ph idx="1" type="body"/>
          </p:nvPr>
        </p:nvSpPr>
        <p:spPr>
          <a:xfrm>
            <a:off x="701040" y="4416108"/>
            <a:ext cx="5608320" cy="4182427"/>
          </a:xfrm>
          <a:prstGeom prst="rect">
            <a:avLst/>
          </a:prstGeom>
          <a:noFill/>
          <a:ln>
            <a:noFill/>
          </a:ln>
        </p:spPr>
        <p:txBody>
          <a:bodyPr anchorCtr="0" anchor="t" bIns="45825" lIns="91650" spcFirstLastPara="1" rIns="91650" wrap="square" tIns="45825">
            <a:normAutofit/>
          </a:bodyPr>
          <a:lstStyle/>
          <a:p>
            <a:pPr indent="0" lvl="0" marL="0" rtl="0" algn="l">
              <a:spcBef>
                <a:spcPts val="0"/>
              </a:spcBef>
              <a:spcAft>
                <a:spcPts val="0"/>
              </a:spcAft>
              <a:buNone/>
            </a:pPr>
            <a:r>
              <a:t/>
            </a:r>
            <a:endParaRPr/>
          </a:p>
        </p:txBody>
      </p:sp>
      <p:sp>
        <p:nvSpPr>
          <p:cNvPr id="171" name="Google Shape;171;p10:notes"/>
          <p:cNvSpPr txBox="1"/>
          <p:nvPr>
            <p:ph idx="12" type="sldNum"/>
          </p:nvPr>
        </p:nvSpPr>
        <p:spPr>
          <a:xfrm>
            <a:off x="3970436" y="8830627"/>
            <a:ext cx="3038372" cy="464184"/>
          </a:xfrm>
          <a:prstGeom prst="rect">
            <a:avLst/>
          </a:prstGeom>
          <a:noFill/>
          <a:ln>
            <a:noFill/>
          </a:ln>
        </p:spPr>
        <p:txBody>
          <a:bodyPr anchorCtr="0" anchor="b" bIns="45825" lIns="91650" spcFirstLastPara="1" rIns="91650" wrap="square" tIns="458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2:notes"/>
          <p:cNvSpPr txBox="1"/>
          <p:nvPr>
            <p:ph idx="1" type="body"/>
          </p:nvPr>
        </p:nvSpPr>
        <p:spPr>
          <a:xfrm>
            <a:off x="701040" y="4416108"/>
            <a:ext cx="5608320" cy="4182427"/>
          </a:xfrm>
          <a:prstGeom prst="rect">
            <a:avLst/>
          </a:prstGeom>
        </p:spPr>
        <p:txBody>
          <a:bodyPr anchorCtr="0" anchor="t" bIns="45825" lIns="91650" spcFirstLastPara="1" rIns="91650" wrap="square" tIns="45825">
            <a:noAutofit/>
          </a:bodyPr>
          <a:lstStyle/>
          <a:p>
            <a:pPr indent="0" lvl="0" marL="0" rtl="0" algn="l">
              <a:spcBef>
                <a:spcPts val="0"/>
              </a:spcBef>
              <a:spcAft>
                <a:spcPts val="0"/>
              </a:spcAft>
              <a:buNone/>
            </a:pPr>
            <a:r>
              <a:t/>
            </a:r>
            <a:endParaRPr/>
          </a:p>
        </p:txBody>
      </p:sp>
      <p:sp>
        <p:nvSpPr>
          <p:cNvPr id="180" name="Google Shape;180;p12: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3:notes"/>
          <p:cNvSpPr txBox="1"/>
          <p:nvPr>
            <p:ph idx="1" type="body"/>
          </p:nvPr>
        </p:nvSpPr>
        <p:spPr>
          <a:xfrm>
            <a:off x="701040" y="4416108"/>
            <a:ext cx="5608320" cy="4182427"/>
          </a:xfrm>
          <a:prstGeom prst="rect">
            <a:avLst/>
          </a:prstGeom>
        </p:spPr>
        <p:txBody>
          <a:bodyPr anchorCtr="0" anchor="t" bIns="45825" lIns="91650" spcFirstLastPara="1" rIns="91650" wrap="square" tIns="45825">
            <a:noAutofit/>
          </a:bodyPr>
          <a:lstStyle/>
          <a:p>
            <a:pPr indent="0" lvl="0" marL="0" rtl="0" algn="l">
              <a:spcBef>
                <a:spcPts val="0"/>
              </a:spcBef>
              <a:spcAft>
                <a:spcPts val="0"/>
              </a:spcAft>
              <a:buNone/>
            </a:pPr>
            <a:r>
              <a:t/>
            </a:r>
            <a:endParaRPr/>
          </a:p>
        </p:txBody>
      </p:sp>
      <p:sp>
        <p:nvSpPr>
          <p:cNvPr id="187" name="Google Shape;187;p13: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5fe3abb56c_0_299:notes"/>
          <p:cNvSpPr/>
          <p:nvPr>
            <p:ph idx="2" type="sldImg"/>
          </p:nvPr>
        </p:nvSpPr>
        <p:spPr>
          <a:xfrm>
            <a:off x="1181100" y="698500"/>
            <a:ext cx="4648200" cy="34863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5fe3abb56c_0_299:notes"/>
          <p:cNvSpPr txBox="1"/>
          <p:nvPr>
            <p:ph idx="1" type="body"/>
          </p:nvPr>
        </p:nvSpPr>
        <p:spPr>
          <a:xfrm>
            <a:off x="701040" y="4416108"/>
            <a:ext cx="5608200" cy="4182300"/>
          </a:xfrm>
          <a:prstGeom prst="rect">
            <a:avLst/>
          </a:prstGeom>
        </p:spPr>
        <p:txBody>
          <a:bodyPr anchorCtr="0" anchor="t" bIns="45825" lIns="91650" spcFirstLastPara="1" rIns="91650" wrap="square" tIns="45825">
            <a:noAutofit/>
          </a:bodyPr>
          <a:lstStyle/>
          <a:p>
            <a:pPr indent="0" lvl="0" marL="0" rtl="0" algn="l">
              <a:spcBef>
                <a:spcPts val="0"/>
              </a:spcBef>
              <a:spcAft>
                <a:spcPts val="0"/>
              </a:spcAft>
              <a:buNone/>
            </a:pPr>
            <a:r>
              <a:t/>
            </a:r>
            <a:endParaRPr/>
          </a:p>
        </p:txBody>
      </p:sp>
      <p:sp>
        <p:nvSpPr>
          <p:cNvPr id="196" name="Google Shape;196;g15fe3abb56c_0_299:notes"/>
          <p:cNvSpPr txBox="1"/>
          <p:nvPr>
            <p:ph idx="12" type="sldNum"/>
          </p:nvPr>
        </p:nvSpPr>
        <p:spPr>
          <a:xfrm>
            <a:off x="3970436" y="8830627"/>
            <a:ext cx="3038400" cy="464100"/>
          </a:xfrm>
          <a:prstGeom prst="rect">
            <a:avLst/>
          </a:prstGeom>
        </p:spPr>
        <p:txBody>
          <a:bodyPr anchorCtr="0" anchor="b" bIns="45825" lIns="91650" spcFirstLastPara="1" rIns="91650" wrap="square" tIns="458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5fe3abb56c_0_6:notes"/>
          <p:cNvSpPr txBox="1"/>
          <p:nvPr>
            <p:ph idx="1" type="body"/>
          </p:nvPr>
        </p:nvSpPr>
        <p:spPr>
          <a:xfrm>
            <a:off x="701040" y="4415782"/>
            <a:ext cx="5608500" cy="4183200"/>
          </a:xfrm>
          <a:prstGeom prst="rect">
            <a:avLst/>
          </a:prstGeom>
        </p:spPr>
        <p:txBody>
          <a:bodyPr anchorCtr="0" anchor="t" bIns="45825" lIns="91650" spcFirstLastPara="1" rIns="91650" wrap="square" tIns="45825">
            <a:noAutofit/>
          </a:bodyPr>
          <a:lstStyle/>
          <a:p>
            <a:pPr indent="0" lvl="0" marL="0" rtl="0" algn="l">
              <a:spcBef>
                <a:spcPts val="0"/>
              </a:spcBef>
              <a:spcAft>
                <a:spcPts val="0"/>
              </a:spcAft>
              <a:buNone/>
            </a:pPr>
            <a:r>
              <a:t/>
            </a:r>
            <a:endParaRPr/>
          </a:p>
        </p:txBody>
      </p:sp>
      <p:sp>
        <p:nvSpPr>
          <p:cNvPr id="202" name="Google Shape;202;g15fe3abb56c_0_6:notes"/>
          <p:cNvSpPr/>
          <p:nvPr>
            <p:ph idx="2" type="sldImg"/>
          </p:nvPr>
        </p:nvSpPr>
        <p:spPr>
          <a:xfrm>
            <a:off x="1168609" y="697227"/>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5fe3abb56c_0_11:notes"/>
          <p:cNvSpPr txBox="1"/>
          <p:nvPr>
            <p:ph idx="1" type="body"/>
          </p:nvPr>
        </p:nvSpPr>
        <p:spPr>
          <a:xfrm>
            <a:off x="701040" y="4415782"/>
            <a:ext cx="5608500" cy="4183200"/>
          </a:xfrm>
          <a:prstGeom prst="rect">
            <a:avLst/>
          </a:prstGeom>
        </p:spPr>
        <p:txBody>
          <a:bodyPr anchorCtr="0" anchor="t" bIns="45825" lIns="91650" spcFirstLastPara="1" rIns="91650" wrap="square" tIns="45825">
            <a:noAutofit/>
          </a:bodyPr>
          <a:lstStyle/>
          <a:p>
            <a:pPr indent="0" lvl="0" marL="0" rtl="0" algn="l">
              <a:spcBef>
                <a:spcPts val="0"/>
              </a:spcBef>
              <a:spcAft>
                <a:spcPts val="0"/>
              </a:spcAft>
              <a:buNone/>
            </a:pPr>
            <a:r>
              <a:t/>
            </a:r>
            <a:endParaRPr/>
          </a:p>
        </p:txBody>
      </p:sp>
      <p:sp>
        <p:nvSpPr>
          <p:cNvPr id="208" name="Google Shape;208;g15fe3abb56c_0_11:notes"/>
          <p:cNvSpPr/>
          <p:nvPr>
            <p:ph idx="2" type="sldImg"/>
          </p:nvPr>
        </p:nvSpPr>
        <p:spPr>
          <a:xfrm>
            <a:off x="1168609" y="697227"/>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5fe3abb56c_0_17:notes"/>
          <p:cNvSpPr txBox="1"/>
          <p:nvPr>
            <p:ph idx="1" type="body"/>
          </p:nvPr>
        </p:nvSpPr>
        <p:spPr>
          <a:xfrm>
            <a:off x="701040" y="4415782"/>
            <a:ext cx="5608500" cy="4183200"/>
          </a:xfrm>
          <a:prstGeom prst="rect">
            <a:avLst/>
          </a:prstGeom>
        </p:spPr>
        <p:txBody>
          <a:bodyPr anchorCtr="0" anchor="t" bIns="45825" lIns="91650" spcFirstLastPara="1" rIns="91650" wrap="square" tIns="45825">
            <a:noAutofit/>
          </a:bodyPr>
          <a:lstStyle/>
          <a:p>
            <a:pPr indent="0" lvl="0" marL="0" rtl="0" algn="l">
              <a:spcBef>
                <a:spcPts val="0"/>
              </a:spcBef>
              <a:spcAft>
                <a:spcPts val="0"/>
              </a:spcAft>
              <a:buNone/>
            </a:pPr>
            <a:r>
              <a:t/>
            </a:r>
            <a:endParaRPr/>
          </a:p>
        </p:txBody>
      </p:sp>
      <p:sp>
        <p:nvSpPr>
          <p:cNvPr id="215" name="Google Shape;215;g15fe3abb56c_0_17:notes"/>
          <p:cNvSpPr/>
          <p:nvPr>
            <p:ph idx="2" type="sldImg"/>
          </p:nvPr>
        </p:nvSpPr>
        <p:spPr>
          <a:xfrm>
            <a:off x="1168609" y="697227"/>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5fe3abb56c_0_25:notes"/>
          <p:cNvSpPr txBox="1"/>
          <p:nvPr>
            <p:ph idx="1" type="body"/>
          </p:nvPr>
        </p:nvSpPr>
        <p:spPr>
          <a:xfrm>
            <a:off x="701040" y="4415782"/>
            <a:ext cx="5608500" cy="4183200"/>
          </a:xfrm>
          <a:prstGeom prst="rect">
            <a:avLst/>
          </a:prstGeom>
        </p:spPr>
        <p:txBody>
          <a:bodyPr anchorCtr="0" anchor="t" bIns="45825" lIns="91650" spcFirstLastPara="1" rIns="91650" wrap="square" tIns="45825">
            <a:noAutofit/>
          </a:bodyPr>
          <a:lstStyle/>
          <a:p>
            <a:pPr indent="0" lvl="0" marL="0" rtl="0" algn="l">
              <a:spcBef>
                <a:spcPts val="0"/>
              </a:spcBef>
              <a:spcAft>
                <a:spcPts val="0"/>
              </a:spcAft>
              <a:buNone/>
            </a:pPr>
            <a:r>
              <a:t/>
            </a:r>
            <a:endParaRPr/>
          </a:p>
        </p:txBody>
      </p:sp>
      <p:sp>
        <p:nvSpPr>
          <p:cNvPr id="224" name="Google Shape;224;g15fe3abb56c_0_25:notes"/>
          <p:cNvSpPr/>
          <p:nvPr>
            <p:ph idx="2" type="sldImg"/>
          </p:nvPr>
        </p:nvSpPr>
        <p:spPr>
          <a:xfrm>
            <a:off x="1168609" y="697227"/>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5fe3abb56c_0_31:notes"/>
          <p:cNvSpPr txBox="1"/>
          <p:nvPr>
            <p:ph idx="1" type="body"/>
          </p:nvPr>
        </p:nvSpPr>
        <p:spPr>
          <a:xfrm>
            <a:off x="701040" y="4415782"/>
            <a:ext cx="5608500" cy="4183200"/>
          </a:xfrm>
          <a:prstGeom prst="rect">
            <a:avLst/>
          </a:prstGeom>
        </p:spPr>
        <p:txBody>
          <a:bodyPr anchorCtr="0" anchor="t" bIns="45825" lIns="91650" spcFirstLastPara="1" rIns="91650" wrap="square" tIns="45825">
            <a:noAutofit/>
          </a:bodyPr>
          <a:lstStyle/>
          <a:p>
            <a:pPr indent="0" lvl="0" marL="0" rtl="0" algn="l">
              <a:spcBef>
                <a:spcPts val="0"/>
              </a:spcBef>
              <a:spcAft>
                <a:spcPts val="0"/>
              </a:spcAft>
              <a:buNone/>
            </a:pPr>
            <a:r>
              <a:t/>
            </a:r>
            <a:endParaRPr/>
          </a:p>
        </p:txBody>
      </p:sp>
      <p:sp>
        <p:nvSpPr>
          <p:cNvPr id="231" name="Google Shape;231;g15fe3abb56c_0_31:notes"/>
          <p:cNvSpPr/>
          <p:nvPr>
            <p:ph idx="2" type="sldImg"/>
          </p:nvPr>
        </p:nvSpPr>
        <p:spPr>
          <a:xfrm>
            <a:off x="1168609" y="697227"/>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701040" y="4416108"/>
            <a:ext cx="5608320" cy="4182427"/>
          </a:xfrm>
          <a:prstGeom prst="rect">
            <a:avLst/>
          </a:prstGeom>
        </p:spPr>
        <p:txBody>
          <a:bodyPr anchorCtr="0" anchor="t" bIns="45825" lIns="91650" spcFirstLastPara="1" rIns="91650" wrap="square" tIns="45825">
            <a:noAutofit/>
          </a:bodyPr>
          <a:lstStyle/>
          <a:p>
            <a:pPr indent="0" lvl="0" marL="0" rtl="0" algn="l">
              <a:spcBef>
                <a:spcPts val="0"/>
              </a:spcBef>
              <a:spcAft>
                <a:spcPts val="0"/>
              </a:spcAft>
              <a:buNone/>
            </a:pPr>
            <a:r>
              <a:t/>
            </a:r>
            <a:endParaRPr/>
          </a:p>
        </p:txBody>
      </p:sp>
      <p:sp>
        <p:nvSpPr>
          <p:cNvPr id="110" name="Google Shape;110;p2: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5fe3abb56c_0_36:notes"/>
          <p:cNvSpPr txBox="1"/>
          <p:nvPr>
            <p:ph idx="1" type="body"/>
          </p:nvPr>
        </p:nvSpPr>
        <p:spPr>
          <a:xfrm>
            <a:off x="701040" y="4415782"/>
            <a:ext cx="5608500" cy="4183200"/>
          </a:xfrm>
          <a:prstGeom prst="rect">
            <a:avLst/>
          </a:prstGeom>
        </p:spPr>
        <p:txBody>
          <a:bodyPr anchorCtr="0" anchor="t" bIns="45825" lIns="91650" spcFirstLastPara="1" rIns="91650" wrap="square" tIns="45825">
            <a:noAutofit/>
          </a:bodyPr>
          <a:lstStyle/>
          <a:p>
            <a:pPr indent="0" lvl="0" marL="0" rtl="0" algn="l">
              <a:spcBef>
                <a:spcPts val="0"/>
              </a:spcBef>
              <a:spcAft>
                <a:spcPts val="0"/>
              </a:spcAft>
              <a:buNone/>
            </a:pPr>
            <a:r>
              <a:t/>
            </a:r>
            <a:endParaRPr/>
          </a:p>
        </p:txBody>
      </p:sp>
      <p:sp>
        <p:nvSpPr>
          <p:cNvPr id="237" name="Google Shape;237;g15fe3abb56c_0_36:notes"/>
          <p:cNvSpPr/>
          <p:nvPr>
            <p:ph idx="2" type="sldImg"/>
          </p:nvPr>
        </p:nvSpPr>
        <p:spPr>
          <a:xfrm>
            <a:off x="1168609" y="697227"/>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5fe3abb56c_0_41:notes"/>
          <p:cNvSpPr txBox="1"/>
          <p:nvPr>
            <p:ph idx="1" type="body"/>
          </p:nvPr>
        </p:nvSpPr>
        <p:spPr>
          <a:xfrm>
            <a:off x="701040" y="4415782"/>
            <a:ext cx="5608500" cy="4183200"/>
          </a:xfrm>
          <a:prstGeom prst="rect">
            <a:avLst/>
          </a:prstGeom>
        </p:spPr>
        <p:txBody>
          <a:bodyPr anchorCtr="0" anchor="t" bIns="45825" lIns="91650" spcFirstLastPara="1" rIns="91650" wrap="square" tIns="45825">
            <a:noAutofit/>
          </a:bodyPr>
          <a:lstStyle/>
          <a:p>
            <a:pPr indent="0" lvl="0" marL="0" rtl="0" algn="l">
              <a:spcBef>
                <a:spcPts val="0"/>
              </a:spcBef>
              <a:spcAft>
                <a:spcPts val="0"/>
              </a:spcAft>
              <a:buNone/>
            </a:pPr>
            <a:r>
              <a:t/>
            </a:r>
            <a:endParaRPr/>
          </a:p>
        </p:txBody>
      </p:sp>
      <p:sp>
        <p:nvSpPr>
          <p:cNvPr id="243" name="Google Shape;243;g15fe3abb56c_0_41:notes"/>
          <p:cNvSpPr/>
          <p:nvPr>
            <p:ph idx="2" type="sldImg"/>
          </p:nvPr>
        </p:nvSpPr>
        <p:spPr>
          <a:xfrm>
            <a:off x="1168609" y="697227"/>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5fe3abb56c_0_46:notes"/>
          <p:cNvSpPr txBox="1"/>
          <p:nvPr>
            <p:ph idx="1" type="body"/>
          </p:nvPr>
        </p:nvSpPr>
        <p:spPr>
          <a:xfrm>
            <a:off x="701040" y="4415782"/>
            <a:ext cx="5608500" cy="4183200"/>
          </a:xfrm>
          <a:prstGeom prst="rect">
            <a:avLst/>
          </a:prstGeom>
        </p:spPr>
        <p:txBody>
          <a:bodyPr anchorCtr="0" anchor="t" bIns="45825" lIns="91650" spcFirstLastPara="1" rIns="91650" wrap="square" tIns="45825">
            <a:noAutofit/>
          </a:bodyPr>
          <a:lstStyle/>
          <a:p>
            <a:pPr indent="0" lvl="0" marL="0" rtl="0" algn="l">
              <a:spcBef>
                <a:spcPts val="0"/>
              </a:spcBef>
              <a:spcAft>
                <a:spcPts val="0"/>
              </a:spcAft>
              <a:buNone/>
            </a:pPr>
            <a:r>
              <a:t/>
            </a:r>
            <a:endParaRPr/>
          </a:p>
        </p:txBody>
      </p:sp>
      <p:sp>
        <p:nvSpPr>
          <p:cNvPr id="249" name="Google Shape;249;g15fe3abb56c_0_46:notes"/>
          <p:cNvSpPr/>
          <p:nvPr>
            <p:ph idx="2" type="sldImg"/>
          </p:nvPr>
        </p:nvSpPr>
        <p:spPr>
          <a:xfrm>
            <a:off x="1168609" y="697227"/>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5fe3abb56c_0_51:notes"/>
          <p:cNvSpPr txBox="1"/>
          <p:nvPr>
            <p:ph idx="1" type="body"/>
          </p:nvPr>
        </p:nvSpPr>
        <p:spPr>
          <a:xfrm>
            <a:off x="701040" y="4415782"/>
            <a:ext cx="5608500" cy="4183200"/>
          </a:xfrm>
          <a:prstGeom prst="rect">
            <a:avLst/>
          </a:prstGeom>
        </p:spPr>
        <p:txBody>
          <a:bodyPr anchorCtr="0" anchor="t" bIns="45825" lIns="91650" spcFirstLastPara="1" rIns="91650" wrap="square" tIns="45825">
            <a:noAutofit/>
          </a:bodyPr>
          <a:lstStyle/>
          <a:p>
            <a:pPr indent="0" lvl="0" marL="0" rtl="0" algn="l">
              <a:spcBef>
                <a:spcPts val="0"/>
              </a:spcBef>
              <a:spcAft>
                <a:spcPts val="0"/>
              </a:spcAft>
              <a:buNone/>
            </a:pPr>
            <a:r>
              <a:t/>
            </a:r>
            <a:endParaRPr/>
          </a:p>
        </p:txBody>
      </p:sp>
      <p:sp>
        <p:nvSpPr>
          <p:cNvPr id="255" name="Google Shape;255;g15fe3abb56c_0_51:notes"/>
          <p:cNvSpPr/>
          <p:nvPr>
            <p:ph idx="2" type="sldImg"/>
          </p:nvPr>
        </p:nvSpPr>
        <p:spPr>
          <a:xfrm>
            <a:off x="1168609" y="697227"/>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5fe3abb56c_0_56:notes"/>
          <p:cNvSpPr txBox="1"/>
          <p:nvPr>
            <p:ph idx="1" type="body"/>
          </p:nvPr>
        </p:nvSpPr>
        <p:spPr>
          <a:xfrm>
            <a:off x="701040" y="4415782"/>
            <a:ext cx="5608500" cy="4183200"/>
          </a:xfrm>
          <a:prstGeom prst="rect">
            <a:avLst/>
          </a:prstGeom>
        </p:spPr>
        <p:txBody>
          <a:bodyPr anchorCtr="0" anchor="t" bIns="45825" lIns="91650" spcFirstLastPara="1" rIns="91650" wrap="square" tIns="45825">
            <a:noAutofit/>
          </a:bodyPr>
          <a:lstStyle/>
          <a:p>
            <a:pPr indent="0" lvl="0" marL="0" rtl="0" algn="l">
              <a:spcBef>
                <a:spcPts val="0"/>
              </a:spcBef>
              <a:spcAft>
                <a:spcPts val="0"/>
              </a:spcAft>
              <a:buNone/>
            </a:pPr>
            <a:r>
              <a:t/>
            </a:r>
            <a:endParaRPr/>
          </a:p>
        </p:txBody>
      </p:sp>
      <p:sp>
        <p:nvSpPr>
          <p:cNvPr id="261" name="Google Shape;261;g15fe3abb56c_0_56:notes"/>
          <p:cNvSpPr/>
          <p:nvPr>
            <p:ph idx="2" type="sldImg"/>
          </p:nvPr>
        </p:nvSpPr>
        <p:spPr>
          <a:xfrm>
            <a:off x="1168609" y="697227"/>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5fe3abb56c_0_61:notes"/>
          <p:cNvSpPr txBox="1"/>
          <p:nvPr>
            <p:ph idx="1" type="body"/>
          </p:nvPr>
        </p:nvSpPr>
        <p:spPr>
          <a:xfrm>
            <a:off x="701040" y="4415782"/>
            <a:ext cx="5608500" cy="4183200"/>
          </a:xfrm>
          <a:prstGeom prst="rect">
            <a:avLst/>
          </a:prstGeom>
        </p:spPr>
        <p:txBody>
          <a:bodyPr anchorCtr="0" anchor="t" bIns="45825" lIns="91650" spcFirstLastPara="1" rIns="91650" wrap="square" tIns="45825">
            <a:noAutofit/>
          </a:bodyPr>
          <a:lstStyle/>
          <a:p>
            <a:pPr indent="0" lvl="0" marL="0" rtl="0" algn="l">
              <a:spcBef>
                <a:spcPts val="0"/>
              </a:spcBef>
              <a:spcAft>
                <a:spcPts val="0"/>
              </a:spcAft>
              <a:buNone/>
            </a:pPr>
            <a:r>
              <a:t/>
            </a:r>
            <a:endParaRPr/>
          </a:p>
        </p:txBody>
      </p:sp>
      <p:sp>
        <p:nvSpPr>
          <p:cNvPr id="267" name="Google Shape;267;g15fe3abb56c_0_61:notes"/>
          <p:cNvSpPr/>
          <p:nvPr>
            <p:ph idx="2" type="sldImg"/>
          </p:nvPr>
        </p:nvSpPr>
        <p:spPr>
          <a:xfrm>
            <a:off x="1168609" y="697227"/>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5fe3abb56c_0_66:notes"/>
          <p:cNvSpPr txBox="1"/>
          <p:nvPr>
            <p:ph idx="1" type="body"/>
          </p:nvPr>
        </p:nvSpPr>
        <p:spPr>
          <a:xfrm>
            <a:off x="701040" y="4415782"/>
            <a:ext cx="5608500" cy="4183200"/>
          </a:xfrm>
          <a:prstGeom prst="rect">
            <a:avLst/>
          </a:prstGeom>
        </p:spPr>
        <p:txBody>
          <a:bodyPr anchorCtr="0" anchor="t" bIns="45825" lIns="91650" spcFirstLastPara="1" rIns="91650" wrap="square" tIns="45825">
            <a:noAutofit/>
          </a:bodyPr>
          <a:lstStyle/>
          <a:p>
            <a:pPr indent="0" lvl="0" marL="0" rtl="0" algn="l">
              <a:spcBef>
                <a:spcPts val="0"/>
              </a:spcBef>
              <a:spcAft>
                <a:spcPts val="0"/>
              </a:spcAft>
              <a:buNone/>
            </a:pPr>
            <a:r>
              <a:t/>
            </a:r>
            <a:endParaRPr/>
          </a:p>
        </p:txBody>
      </p:sp>
      <p:sp>
        <p:nvSpPr>
          <p:cNvPr id="273" name="Google Shape;273;g15fe3abb56c_0_66:notes"/>
          <p:cNvSpPr/>
          <p:nvPr>
            <p:ph idx="2" type="sldImg"/>
          </p:nvPr>
        </p:nvSpPr>
        <p:spPr>
          <a:xfrm>
            <a:off x="1168609" y="697227"/>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5fe3abb56c_0_72:notes"/>
          <p:cNvSpPr txBox="1"/>
          <p:nvPr>
            <p:ph idx="1" type="body"/>
          </p:nvPr>
        </p:nvSpPr>
        <p:spPr>
          <a:xfrm>
            <a:off x="701040" y="4415782"/>
            <a:ext cx="5608500" cy="4183200"/>
          </a:xfrm>
          <a:prstGeom prst="rect">
            <a:avLst/>
          </a:prstGeom>
        </p:spPr>
        <p:txBody>
          <a:bodyPr anchorCtr="0" anchor="t" bIns="45825" lIns="91650" spcFirstLastPara="1" rIns="91650" wrap="square" tIns="45825">
            <a:noAutofit/>
          </a:bodyPr>
          <a:lstStyle/>
          <a:p>
            <a:pPr indent="0" lvl="0" marL="0" rtl="0" algn="l">
              <a:spcBef>
                <a:spcPts val="0"/>
              </a:spcBef>
              <a:spcAft>
                <a:spcPts val="0"/>
              </a:spcAft>
              <a:buNone/>
            </a:pPr>
            <a:r>
              <a:t/>
            </a:r>
            <a:endParaRPr/>
          </a:p>
        </p:txBody>
      </p:sp>
      <p:sp>
        <p:nvSpPr>
          <p:cNvPr id="280" name="Google Shape;280;g15fe3abb56c_0_72:notes"/>
          <p:cNvSpPr/>
          <p:nvPr>
            <p:ph idx="2" type="sldImg"/>
          </p:nvPr>
        </p:nvSpPr>
        <p:spPr>
          <a:xfrm>
            <a:off x="1168609" y="697227"/>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5fe3abb56c_0_78:notes"/>
          <p:cNvSpPr txBox="1"/>
          <p:nvPr>
            <p:ph idx="1" type="body"/>
          </p:nvPr>
        </p:nvSpPr>
        <p:spPr>
          <a:xfrm>
            <a:off x="701040" y="4415782"/>
            <a:ext cx="5608500" cy="4183200"/>
          </a:xfrm>
          <a:prstGeom prst="rect">
            <a:avLst/>
          </a:prstGeom>
        </p:spPr>
        <p:txBody>
          <a:bodyPr anchorCtr="0" anchor="t" bIns="45825" lIns="91650" spcFirstLastPara="1" rIns="91650" wrap="square" tIns="45825">
            <a:noAutofit/>
          </a:bodyPr>
          <a:lstStyle/>
          <a:p>
            <a:pPr indent="0" lvl="0" marL="0" rtl="0" algn="l">
              <a:spcBef>
                <a:spcPts val="0"/>
              </a:spcBef>
              <a:spcAft>
                <a:spcPts val="0"/>
              </a:spcAft>
              <a:buNone/>
            </a:pPr>
            <a:r>
              <a:t/>
            </a:r>
            <a:endParaRPr/>
          </a:p>
        </p:txBody>
      </p:sp>
      <p:sp>
        <p:nvSpPr>
          <p:cNvPr id="287" name="Google Shape;287;g15fe3abb56c_0_78:notes"/>
          <p:cNvSpPr/>
          <p:nvPr>
            <p:ph idx="2" type="sldImg"/>
          </p:nvPr>
        </p:nvSpPr>
        <p:spPr>
          <a:xfrm>
            <a:off x="1168609" y="697227"/>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62656bf15c_0_106:notes"/>
          <p:cNvSpPr/>
          <p:nvPr>
            <p:ph idx="2" type="sldImg"/>
          </p:nvPr>
        </p:nvSpPr>
        <p:spPr>
          <a:xfrm>
            <a:off x="1181100" y="698500"/>
            <a:ext cx="4648200" cy="34863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162656bf15c_0_106:notes"/>
          <p:cNvSpPr txBox="1"/>
          <p:nvPr>
            <p:ph idx="1" type="body"/>
          </p:nvPr>
        </p:nvSpPr>
        <p:spPr>
          <a:xfrm>
            <a:off x="701040" y="4416108"/>
            <a:ext cx="5608200" cy="4182300"/>
          </a:xfrm>
          <a:prstGeom prst="rect">
            <a:avLst/>
          </a:prstGeom>
        </p:spPr>
        <p:txBody>
          <a:bodyPr anchorCtr="0" anchor="t" bIns="45825" lIns="91650" spcFirstLastPara="1" rIns="91650" wrap="square" tIns="45825">
            <a:noAutofit/>
          </a:bodyPr>
          <a:lstStyle/>
          <a:p>
            <a:pPr indent="0" lvl="0" marL="0" rtl="0" algn="l">
              <a:spcBef>
                <a:spcPts val="0"/>
              </a:spcBef>
              <a:spcAft>
                <a:spcPts val="0"/>
              </a:spcAft>
              <a:buNone/>
            </a:pPr>
            <a:r>
              <a:t/>
            </a:r>
            <a:endParaRPr/>
          </a:p>
        </p:txBody>
      </p:sp>
      <p:sp>
        <p:nvSpPr>
          <p:cNvPr id="294" name="Google Shape;294;g162656bf15c_0_106:notes"/>
          <p:cNvSpPr txBox="1"/>
          <p:nvPr>
            <p:ph idx="12" type="sldNum"/>
          </p:nvPr>
        </p:nvSpPr>
        <p:spPr>
          <a:xfrm>
            <a:off x="3970436" y="8830627"/>
            <a:ext cx="3038400" cy="464100"/>
          </a:xfrm>
          <a:prstGeom prst="rect">
            <a:avLst/>
          </a:prstGeom>
        </p:spPr>
        <p:txBody>
          <a:bodyPr anchorCtr="0" anchor="b" bIns="45825" lIns="91650" spcFirstLastPara="1" rIns="91650" wrap="square" tIns="458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txBox="1"/>
          <p:nvPr>
            <p:ph idx="1" type="body"/>
          </p:nvPr>
        </p:nvSpPr>
        <p:spPr>
          <a:xfrm>
            <a:off x="701040" y="4416108"/>
            <a:ext cx="5608320" cy="4182427"/>
          </a:xfrm>
          <a:prstGeom prst="rect">
            <a:avLst/>
          </a:prstGeom>
        </p:spPr>
        <p:txBody>
          <a:bodyPr anchorCtr="0" anchor="t" bIns="45825" lIns="91650" spcFirstLastPara="1" rIns="91650" wrap="square" tIns="45825">
            <a:noAutofit/>
          </a:bodyPr>
          <a:lstStyle/>
          <a:p>
            <a:pPr indent="0" lvl="0" marL="0" rtl="0" algn="l">
              <a:spcBef>
                <a:spcPts val="0"/>
              </a:spcBef>
              <a:spcAft>
                <a:spcPts val="0"/>
              </a:spcAft>
              <a:buNone/>
            </a:pPr>
            <a:r>
              <a:t/>
            </a:r>
            <a:endParaRPr/>
          </a:p>
        </p:txBody>
      </p:sp>
      <p:sp>
        <p:nvSpPr>
          <p:cNvPr id="116" name="Google Shape;116;p3: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5fe3abb56c_0_83:notes"/>
          <p:cNvSpPr txBox="1"/>
          <p:nvPr>
            <p:ph idx="1" type="body"/>
          </p:nvPr>
        </p:nvSpPr>
        <p:spPr>
          <a:xfrm>
            <a:off x="701040" y="4415782"/>
            <a:ext cx="5608500" cy="4183200"/>
          </a:xfrm>
          <a:prstGeom prst="rect">
            <a:avLst/>
          </a:prstGeom>
        </p:spPr>
        <p:txBody>
          <a:bodyPr anchorCtr="0" anchor="t" bIns="45825" lIns="91650" spcFirstLastPara="1" rIns="91650" wrap="square" tIns="45825">
            <a:noAutofit/>
          </a:bodyPr>
          <a:lstStyle/>
          <a:p>
            <a:pPr indent="0" lvl="0" marL="0" rtl="0" algn="l">
              <a:spcBef>
                <a:spcPts val="0"/>
              </a:spcBef>
              <a:spcAft>
                <a:spcPts val="0"/>
              </a:spcAft>
              <a:buNone/>
            </a:pPr>
            <a:r>
              <a:t/>
            </a:r>
            <a:endParaRPr/>
          </a:p>
        </p:txBody>
      </p:sp>
      <p:sp>
        <p:nvSpPr>
          <p:cNvPr id="301" name="Google Shape;301;g15fe3abb56c_0_83:notes"/>
          <p:cNvSpPr/>
          <p:nvPr>
            <p:ph idx="2" type="sldImg"/>
          </p:nvPr>
        </p:nvSpPr>
        <p:spPr>
          <a:xfrm>
            <a:off x="1168609" y="697227"/>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15fe3abb56c_0_91:notes"/>
          <p:cNvSpPr/>
          <p:nvPr>
            <p:ph idx="2" type="sldImg"/>
          </p:nvPr>
        </p:nvSpPr>
        <p:spPr>
          <a:xfrm>
            <a:off x="1168609" y="697227"/>
            <a:ext cx="4673700" cy="34863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15fe3abb56c_0_91:notes"/>
          <p:cNvSpPr txBox="1"/>
          <p:nvPr>
            <p:ph idx="1" type="body"/>
          </p:nvPr>
        </p:nvSpPr>
        <p:spPr>
          <a:xfrm>
            <a:off x="701040" y="4415782"/>
            <a:ext cx="5608500" cy="4183200"/>
          </a:xfrm>
          <a:prstGeom prst="rect">
            <a:avLst/>
          </a:prstGeom>
        </p:spPr>
        <p:txBody>
          <a:bodyPr anchorCtr="0" anchor="t" bIns="45825" lIns="91650" spcFirstLastPara="1" rIns="91650" wrap="square" tIns="458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15fe3abb56c_0_101:notes"/>
          <p:cNvSpPr txBox="1"/>
          <p:nvPr>
            <p:ph idx="1" type="body"/>
          </p:nvPr>
        </p:nvSpPr>
        <p:spPr>
          <a:xfrm>
            <a:off x="701040" y="4415782"/>
            <a:ext cx="5608500" cy="4183200"/>
          </a:xfrm>
          <a:prstGeom prst="rect">
            <a:avLst/>
          </a:prstGeom>
        </p:spPr>
        <p:txBody>
          <a:bodyPr anchorCtr="0" anchor="t" bIns="45825" lIns="91650" spcFirstLastPara="1" rIns="91650" wrap="square" tIns="45825">
            <a:noAutofit/>
          </a:bodyPr>
          <a:lstStyle/>
          <a:p>
            <a:pPr indent="0" lvl="0" marL="0" rtl="0" algn="l">
              <a:spcBef>
                <a:spcPts val="0"/>
              </a:spcBef>
              <a:spcAft>
                <a:spcPts val="0"/>
              </a:spcAft>
              <a:buNone/>
            </a:pPr>
            <a:r>
              <a:t/>
            </a:r>
            <a:endParaRPr/>
          </a:p>
        </p:txBody>
      </p:sp>
      <p:sp>
        <p:nvSpPr>
          <p:cNvPr id="316" name="Google Shape;316;g15fe3abb56c_0_101:notes"/>
          <p:cNvSpPr/>
          <p:nvPr>
            <p:ph idx="2" type="sldImg"/>
          </p:nvPr>
        </p:nvSpPr>
        <p:spPr>
          <a:xfrm>
            <a:off x="1168609" y="697227"/>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5fe3abb56c_0_96:notes"/>
          <p:cNvSpPr txBox="1"/>
          <p:nvPr>
            <p:ph idx="1" type="body"/>
          </p:nvPr>
        </p:nvSpPr>
        <p:spPr>
          <a:xfrm>
            <a:off x="701040" y="4415782"/>
            <a:ext cx="5608500" cy="4183200"/>
          </a:xfrm>
          <a:prstGeom prst="rect">
            <a:avLst/>
          </a:prstGeom>
        </p:spPr>
        <p:txBody>
          <a:bodyPr anchorCtr="0" anchor="t" bIns="45825" lIns="91650" spcFirstLastPara="1" rIns="91650" wrap="square" tIns="45825">
            <a:noAutofit/>
          </a:bodyPr>
          <a:lstStyle/>
          <a:p>
            <a:pPr indent="0" lvl="0" marL="0" rtl="0" algn="l">
              <a:spcBef>
                <a:spcPts val="0"/>
              </a:spcBef>
              <a:spcAft>
                <a:spcPts val="0"/>
              </a:spcAft>
              <a:buNone/>
            </a:pPr>
            <a:r>
              <a:t/>
            </a:r>
            <a:endParaRPr/>
          </a:p>
        </p:txBody>
      </p:sp>
      <p:sp>
        <p:nvSpPr>
          <p:cNvPr id="323" name="Google Shape;323;g15fe3abb56c_0_96:notes"/>
          <p:cNvSpPr/>
          <p:nvPr>
            <p:ph idx="2" type="sldImg"/>
          </p:nvPr>
        </p:nvSpPr>
        <p:spPr>
          <a:xfrm>
            <a:off x="1168609" y="697227"/>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5fe3abb56c_0_107:notes"/>
          <p:cNvSpPr txBox="1"/>
          <p:nvPr>
            <p:ph idx="1" type="body"/>
          </p:nvPr>
        </p:nvSpPr>
        <p:spPr>
          <a:xfrm>
            <a:off x="701040" y="4415782"/>
            <a:ext cx="5608500" cy="4183200"/>
          </a:xfrm>
          <a:prstGeom prst="rect">
            <a:avLst/>
          </a:prstGeom>
        </p:spPr>
        <p:txBody>
          <a:bodyPr anchorCtr="0" anchor="t" bIns="45825" lIns="91650" spcFirstLastPara="1" rIns="91650" wrap="square" tIns="45825">
            <a:noAutofit/>
          </a:bodyPr>
          <a:lstStyle/>
          <a:p>
            <a:pPr indent="0" lvl="0" marL="0" rtl="0" algn="l">
              <a:spcBef>
                <a:spcPts val="0"/>
              </a:spcBef>
              <a:spcAft>
                <a:spcPts val="0"/>
              </a:spcAft>
              <a:buNone/>
            </a:pPr>
            <a:r>
              <a:t/>
            </a:r>
            <a:endParaRPr/>
          </a:p>
        </p:txBody>
      </p:sp>
      <p:sp>
        <p:nvSpPr>
          <p:cNvPr id="329" name="Google Shape;329;g15fe3abb56c_0_107:notes"/>
          <p:cNvSpPr/>
          <p:nvPr>
            <p:ph idx="2" type="sldImg"/>
          </p:nvPr>
        </p:nvSpPr>
        <p:spPr>
          <a:xfrm>
            <a:off x="1168609" y="697227"/>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5fe3abb56c_0_113:notes"/>
          <p:cNvSpPr txBox="1"/>
          <p:nvPr>
            <p:ph idx="1" type="body"/>
          </p:nvPr>
        </p:nvSpPr>
        <p:spPr>
          <a:xfrm>
            <a:off x="701040" y="4415782"/>
            <a:ext cx="5608500" cy="4183200"/>
          </a:xfrm>
          <a:prstGeom prst="rect">
            <a:avLst/>
          </a:prstGeom>
        </p:spPr>
        <p:txBody>
          <a:bodyPr anchorCtr="0" anchor="t" bIns="45825" lIns="91650" spcFirstLastPara="1" rIns="91650" wrap="square" tIns="45825">
            <a:noAutofit/>
          </a:bodyPr>
          <a:lstStyle/>
          <a:p>
            <a:pPr indent="0" lvl="0" marL="0" rtl="0" algn="l">
              <a:spcBef>
                <a:spcPts val="0"/>
              </a:spcBef>
              <a:spcAft>
                <a:spcPts val="0"/>
              </a:spcAft>
              <a:buNone/>
            </a:pPr>
            <a:r>
              <a:t/>
            </a:r>
            <a:endParaRPr/>
          </a:p>
        </p:txBody>
      </p:sp>
      <p:sp>
        <p:nvSpPr>
          <p:cNvPr id="336" name="Google Shape;336;g15fe3abb56c_0_113:notes"/>
          <p:cNvSpPr/>
          <p:nvPr>
            <p:ph idx="2" type="sldImg"/>
          </p:nvPr>
        </p:nvSpPr>
        <p:spPr>
          <a:xfrm>
            <a:off x="1168609" y="697227"/>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5fe3abb56c_0_119:notes"/>
          <p:cNvSpPr txBox="1"/>
          <p:nvPr>
            <p:ph idx="1" type="body"/>
          </p:nvPr>
        </p:nvSpPr>
        <p:spPr>
          <a:xfrm>
            <a:off x="701040" y="4415782"/>
            <a:ext cx="5608500" cy="4183200"/>
          </a:xfrm>
          <a:prstGeom prst="rect">
            <a:avLst/>
          </a:prstGeom>
        </p:spPr>
        <p:txBody>
          <a:bodyPr anchorCtr="0" anchor="t" bIns="45825" lIns="91650" spcFirstLastPara="1" rIns="91650" wrap="square" tIns="45825">
            <a:noAutofit/>
          </a:bodyPr>
          <a:lstStyle/>
          <a:p>
            <a:pPr indent="0" lvl="0" marL="0" rtl="0" algn="l">
              <a:spcBef>
                <a:spcPts val="0"/>
              </a:spcBef>
              <a:spcAft>
                <a:spcPts val="0"/>
              </a:spcAft>
              <a:buNone/>
            </a:pPr>
            <a:r>
              <a:t/>
            </a:r>
            <a:endParaRPr/>
          </a:p>
        </p:txBody>
      </p:sp>
      <p:sp>
        <p:nvSpPr>
          <p:cNvPr id="344" name="Google Shape;344;g15fe3abb56c_0_119:notes"/>
          <p:cNvSpPr/>
          <p:nvPr>
            <p:ph idx="2" type="sldImg"/>
          </p:nvPr>
        </p:nvSpPr>
        <p:spPr>
          <a:xfrm>
            <a:off x="1168609" y="697227"/>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62656bf15c_0_112:notes"/>
          <p:cNvSpPr/>
          <p:nvPr>
            <p:ph idx="2" type="sldImg"/>
          </p:nvPr>
        </p:nvSpPr>
        <p:spPr>
          <a:xfrm>
            <a:off x="1181100" y="698500"/>
            <a:ext cx="4648200" cy="34863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162656bf15c_0_112:notes"/>
          <p:cNvSpPr txBox="1"/>
          <p:nvPr>
            <p:ph idx="1" type="body"/>
          </p:nvPr>
        </p:nvSpPr>
        <p:spPr>
          <a:xfrm>
            <a:off x="701040" y="4416108"/>
            <a:ext cx="5608200" cy="4182300"/>
          </a:xfrm>
          <a:prstGeom prst="rect">
            <a:avLst/>
          </a:prstGeom>
        </p:spPr>
        <p:txBody>
          <a:bodyPr anchorCtr="0" anchor="t" bIns="45825" lIns="91650" spcFirstLastPara="1" rIns="91650" wrap="square" tIns="45825">
            <a:noAutofit/>
          </a:bodyPr>
          <a:lstStyle/>
          <a:p>
            <a:pPr indent="0" lvl="0" marL="0" rtl="0" algn="l">
              <a:spcBef>
                <a:spcPts val="0"/>
              </a:spcBef>
              <a:spcAft>
                <a:spcPts val="0"/>
              </a:spcAft>
              <a:buNone/>
            </a:pPr>
            <a:r>
              <a:t/>
            </a:r>
            <a:endParaRPr/>
          </a:p>
        </p:txBody>
      </p:sp>
      <p:sp>
        <p:nvSpPr>
          <p:cNvPr id="352" name="Google Shape;352;g162656bf15c_0_112:notes"/>
          <p:cNvSpPr txBox="1"/>
          <p:nvPr>
            <p:ph idx="12" type="sldNum"/>
          </p:nvPr>
        </p:nvSpPr>
        <p:spPr>
          <a:xfrm>
            <a:off x="3970436" y="8830627"/>
            <a:ext cx="3038400" cy="464100"/>
          </a:xfrm>
          <a:prstGeom prst="rect">
            <a:avLst/>
          </a:prstGeom>
        </p:spPr>
        <p:txBody>
          <a:bodyPr anchorCtr="0" anchor="b" bIns="45825" lIns="91650" spcFirstLastPara="1" rIns="91650" wrap="square" tIns="458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5fe3abb56c_0_125:notes"/>
          <p:cNvSpPr txBox="1"/>
          <p:nvPr>
            <p:ph idx="1" type="body"/>
          </p:nvPr>
        </p:nvSpPr>
        <p:spPr>
          <a:xfrm>
            <a:off x="701040" y="4415782"/>
            <a:ext cx="5608500" cy="4183200"/>
          </a:xfrm>
          <a:prstGeom prst="rect">
            <a:avLst/>
          </a:prstGeom>
        </p:spPr>
        <p:txBody>
          <a:bodyPr anchorCtr="0" anchor="t" bIns="45825" lIns="91650" spcFirstLastPara="1" rIns="91650" wrap="square" tIns="45825">
            <a:noAutofit/>
          </a:bodyPr>
          <a:lstStyle/>
          <a:p>
            <a:pPr indent="0" lvl="0" marL="0" rtl="0" algn="l">
              <a:spcBef>
                <a:spcPts val="0"/>
              </a:spcBef>
              <a:spcAft>
                <a:spcPts val="0"/>
              </a:spcAft>
              <a:buNone/>
            </a:pPr>
            <a:r>
              <a:t/>
            </a:r>
            <a:endParaRPr/>
          </a:p>
        </p:txBody>
      </p:sp>
      <p:sp>
        <p:nvSpPr>
          <p:cNvPr id="359" name="Google Shape;359;g15fe3abb56c_0_125:notes"/>
          <p:cNvSpPr/>
          <p:nvPr>
            <p:ph idx="2" type="sldImg"/>
          </p:nvPr>
        </p:nvSpPr>
        <p:spPr>
          <a:xfrm>
            <a:off x="1168609" y="697227"/>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15fe3abb56c_0_130:notes"/>
          <p:cNvSpPr txBox="1"/>
          <p:nvPr>
            <p:ph idx="1" type="body"/>
          </p:nvPr>
        </p:nvSpPr>
        <p:spPr>
          <a:xfrm>
            <a:off x="701040" y="4415782"/>
            <a:ext cx="5608500" cy="4183200"/>
          </a:xfrm>
          <a:prstGeom prst="rect">
            <a:avLst/>
          </a:prstGeom>
        </p:spPr>
        <p:txBody>
          <a:bodyPr anchorCtr="0" anchor="t" bIns="45825" lIns="91650" spcFirstLastPara="1" rIns="91650" wrap="square" tIns="45825">
            <a:noAutofit/>
          </a:bodyPr>
          <a:lstStyle/>
          <a:p>
            <a:pPr indent="0" lvl="0" marL="0" rtl="0" algn="l">
              <a:spcBef>
                <a:spcPts val="0"/>
              </a:spcBef>
              <a:spcAft>
                <a:spcPts val="0"/>
              </a:spcAft>
              <a:buNone/>
            </a:pPr>
            <a:r>
              <a:t/>
            </a:r>
            <a:endParaRPr/>
          </a:p>
        </p:txBody>
      </p:sp>
      <p:sp>
        <p:nvSpPr>
          <p:cNvPr id="365" name="Google Shape;365;g15fe3abb56c_0_130:notes"/>
          <p:cNvSpPr/>
          <p:nvPr>
            <p:ph idx="2" type="sldImg"/>
          </p:nvPr>
        </p:nvSpPr>
        <p:spPr>
          <a:xfrm>
            <a:off x="1168609" y="697227"/>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62656bf15c_0_4:notes"/>
          <p:cNvSpPr/>
          <p:nvPr>
            <p:ph idx="2" type="sldImg"/>
          </p:nvPr>
        </p:nvSpPr>
        <p:spPr>
          <a:xfrm>
            <a:off x="1181100" y="698500"/>
            <a:ext cx="4648200" cy="34863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62656bf15c_0_4:notes"/>
          <p:cNvSpPr txBox="1"/>
          <p:nvPr>
            <p:ph idx="1" type="body"/>
          </p:nvPr>
        </p:nvSpPr>
        <p:spPr>
          <a:xfrm>
            <a:off x="701040" y="4416108"/>
            <a:ext cx="5608200" cy="4182300"/>
          </a:xfrm>
          <a:prstGeom prst="rect">
            <a:avLst/>
          </a:prstGeom>
        </p:spPr>
        <p:txBody>
          <a:bodyPr anchorCtr="0" anchor="t" bIns="45825" lIns="91650" spcFirstLastPara="1" rIns="91650" wrap="square" tIns="45825">
            <a:noAutofit/>
          </a:bodyPr>
          <a:lstStyle/>
          <a:p>
            <a:pPr indent="0" lvl="0" marL="0" rtl="0" algn="l">
              <a:spcBef>
                <a:spcPts val="0"/>
              </a:spcBef>
              <a:spcAft>
                <a:spcPts val="0"/>
              </a:spcAft>
              <a:buNone/>
            </a:pPr>
            <a:r>
              <a:t/>
            </a:r>
            <a:endParaRPr/>
          </a:p>
        </p:txBody>
      </p:sp>
      <p:sp>
        <p:nvSpPr>
          <p:cNvPr id="124" name="Google Shape;124;g162656bf15c_0_4:notes"/>
          <p:cNvSpPr txBox="1"/>
          <p:nvPr>
            <p:ph idx="12" type="sldNum"/>
          </p:nvPr>
        </p:nvSpPr>
        <p:spPr>
          <a:xfrm>
            <a:off x="3970436" y="8830627"/>
            <a:ext cx="3038400" cy="464100"/>
          </a:xfrm>
          <a:prstGeom prst="rect">
            <a:avLst/>
          </a:prstGeom>
        </p:spPr>
        <p:txBody>
          <a:bodyPr anchorCtr="0" anchor="b" bIns="45825" lIns="91650" spcFirstLastPara="1" rIns="91650" wrap="square" tIns="458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15fe3abb56c_0_136:notes"/>
          <p:cNvSpPr txBox="1"/>
          <p:nvPr>
            <p:ph idx="1" type="body"/>
          </p:nvPr>
        </p:nvSpPr>
        <p:spPr>
          <a:xfrm>
            <a:off x="701040" y="4415782"/>
            <a:ext cx="5608500" cy="4183200"/>
          </a:xfrm>
          <a:prstGeom prst="rect">
            <a:avLst/>
          </a:prstGeom>
        </p:spPr>
        <p:txBody>
          <a:bodyPr anchorCtr="0" anchor="t" bIns="45825" lIns="91650" spcFirstLastPara="1" rIns="91650" wrap="square" tIns="45825">
            <a:noAutofit/>
          </a:bodyPr>
          <a:lstStyle/>
          <a:p>
            <a:pPr indent="0" lvl="0" marL="0" rtl="0" algn="l">
              <a:spcBef>
                <a:spcPts val="0"/>
              </a:spcBef>
              <a:spcAft>
                <a:spcPts val="0"/>
              </a:spcAft>
              <a:buNone/>
            </a:pPr>
            <a:r>
              <a:t/>
            </a:r>
            <a:endParaRPr/>
          </a:p>
        </p:txBody>
      </p:sp>
      <p:sp>
        <p:nvSpPr>
          <p:cNvPr id="372" name="Google Shape;372;g15fe3abb56c_0_136:notes"/>
          <p:cNvSpPr/>
          <p:nvPr>
            <p:ph idx="2" type="sldImg"/>
          </p:nvPr>
        </p:nvSpPr>
        <p:spPr>
          <a:xfrm>
            <a:off x="1168609" y="697227"/>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15fe3abb56c_0_145:notes"/>
          <p:cNvSpPr txBox="1"/>
          <p:nvPr>
            <p:ph idx="1" type="body"/>
          </p:nvPr>
        </p:nvSpPr>
        <p:spPr>
          <a:xfrm>
            <a:off x="701040" y="4415782"/>
            <a:ext cx="5608500" cy="4183200"/>
          </a:xfrm>
          <a:prstGeom prst="rect">
            <a:avLst/>
          </a:prstGeom>
        </p:spPr>
        <p:txBody>
          <a:bodyPr anchorCtr="0" anchor="t" bIns="45825" lIns="91650" spcFirstLastPara="1" rIns="91650" wrap="square" tIns="45825">
            <a:noAutofit/>
          </a:bodyPr>
          <a:lstStyle/>
          <a:p>
            <a:pPr indent="0" lvl="0" marL="0" rtl="0" algn="l">
              <a:spcBef>
                <a:spcPts val="0"/>
              </a:spcBef>
              <a:spcAft>
                <a:spcPts val="0"/>
              </a:spcAft>
              <a:buNone/>
            </a:pPr>
            <a:r>
              <a:t/>
            </a:r>
            <a:endParaRPr/>
          </a:p>
        </p:txBody>
      </p:sp>
      <p:sp>
        <p:nvSpPr>
          <p:cNvPr id="382" name="Google Shape;382;g15fe3abb56c_0_145:notes"/>
          <p:cNvSpPr/>
          <p:nvPr>
            <p:ph idx="2" type="sldImg"/>
          </p:nvPr>
        </p:nvSpPr>
        <p:spPr>
          <a:xfrm>
            <a:off x="1168609" y="697227"/>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15fe3abb56c_0_151:notes"/>
          <p:cNvSpPr txBox="1"/>
          <p:nvPr>
            <p:ph idx="1" type="body"/>
          </p:nvPr>
        </p:nvSpPr>
        <p:spPr>
          <a:xfrm>
            <a:off x="701040" y="4415782"/>
            <a:ext cx="5608500" cy="4183200"/>
          </a:xfrm>
          <a:prstGeom prst="rect">
            <a:avLst/>
          </a:prstGeom>
        </p:spPr>
        <p:txBody>
          <a:bodyPr anchorCtr="0" anchor="t" bIns="45825" lIns="91650" spcFirstLastPara="1" rIns="91650" wrap="square" tIns="45825">
            <a:noAutofit/>
          </a:bodyPr>
          <a:lstStyle/>
          <a:p>
            <a:pPr indent="0" lvl="0" marL="0" rtl="0" algn="l">
              <a:spcBef>
                <a:spcPts val="0"/>
              </a:spcBef>
              <a:spcAft>
                <a:spcPts val="0"/>
              </a:spcAft>
              <a:buNone/>
            </a:pPr>
            <a:r>
              <a:t/>
            </a:r>
            <a:endParaRPr/>
          </a:p>
        </p:txBody>
      </p:sp>
      <p:sp>
        <p:nvSpPr>
          <p:cNvPr id="389" name="Google Shape;389;g15fe3abb56c_0_151:notes"/>
          <p:cNvSpPr/>
          <p:nvPr>
            <p:ph idx="2" type="sldImg"/>
          </p:nvPr>
        </p:nvSpPr>
        <p:spPr>
          <a:xfrm>
            <a:off x="1168609" y="697227"/>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15fe3abb56c_0_170:notes"/>
          <p:cNvSpPr txBox="1"/>
          <p:nvPr>
            <p:ph idx="1" type="body"/>
          </p:nvPr>
        </p:nvSpPr>
        <p:spPr>
          <a:xfrm>
            <a:off x="701040" y="4415782"/>
            <a:ext cx="5608500" cy="4183200"/>
          </a:xfrm>
          <a:prstGeom prst="rect">
            <a:avLst/>
          </a:prstGeom>
        </p:spPr>
        <p:txBody>
          <a:bodyPr anchorCtr="0" anchor="t" bIns="45825" lIns="91650" spcFirstLastPara="1" rIns="91650" wrap="square" tIns="45825">
            <a:noAutofit/>
          </a:bodyPr>
          <a:lstStyle/>
          <a:p>
            <a:pPr indent="0" lvl="0" marL="0" rtl="0" algn="l">
              <a:spcBef>
                <a:spcPts val="0"/>
              </a:spcBef>
              <a:spcAft>
                <a:spcPts val="0"/>
              </a:spcAft>
              <a:buNone/>
            </a:pPr>
            <a:r>
              <a:t/>
            </a:r>
            <a:endParaRPr/>
          </a:p>
        </p:txBody>
      </p:sp>
      <p:sp>
        <p:nvSpPr>
          <p:cNvPr id="396" name="Google Shape;396;g15fe3abb56c_0_170:notes"/>
          <p:cNvSpPr/>
          <p:nvPr>
            <p:ph idx="2" type="sldImg"/>
          </p:nvPr>
        </p:nvSpPr>
        <p:spPr>
          <a:xfrm>
            <a:off x="1168609" y="697227"/>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15fe3abb56c_0_157:notes"/>
          <p:cNvSpPr txBox="1"/>
          <p:nvPr>
            <p:ph idx="1" type="body"/>
          </p:nvPr>
        </p:nvSpPr>
        <p:spPr>
          <a:xfrm>
            <a:off x="701040" y="4415782"/>
            <a:ext cx="5608500" cy="4183200"/>
          </a:xfrm>
          <a:prstGeom prst="rect">
            <a:avLst/>
          </a:prstGeom>
        </p:spPr>
        <p:txBody>
          <a:bodyPr anchorCtr="0" anchor="t" bIns="45825" lIns="91650" spcFirstLastPara="1" rIns="91650" wrap="square" tIns="45825">
            <a:noAutofit/>
          </a:bodyPr>
          <a:lstStyle/>
          <a:p>
            <a:pPr indent="0" lvl="0" marL="0" rtl="0" algn="l">
              <a:spcBef>
                <a:spcPts val="0"/>
              </a:spcBef>
              <a:spcAft>
                <a:spcPts val="0"/>
              </a:spcAft>
              <a:buNone/>
            </a:pPr>
            <a:r>
              <a:t/>
            </a:r>
            <a:endParaRPr/>
          </a:p>
        </p:txBody>
      </p:sp>
      <p:sp>
        <p:nvSpPr>
          <p:cNvPr id="403" name="Google Shape;403;g15fe3abb56c_0_157:notes"/>
          <p:cNvSpPr/>
          <p:nvPr>
            <p:ph idx="2" type="sldImg"/>
          </p:nvPr>
        </p:nvSpPr>
        <p:spPr>
          <a:xfrm>
            <a:off x="1168609" y="697227"/>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15fe3abb56c_0_176:notes"/>
          <p:cNvSpPr txBox="1"/>
          <p:nvPr>
            <p:ph idx="1" type="body"/>
          </p:nvPr>
        </p:nvSpPr>
        <p:spPr>
          <a:xfrm>
            <a:off x="701040" y="4415782"/>
            <a:ext cx="5608500" cy="4183200"/>
          </a:xfrm>
          <a:prstGeom prst="rect">
            <a:avLst/>
          </a:prstGeom>
        </p:spPr>
        <p:txBody>
          <a:bodyPr anchorCtr="0" anchor="t" bIns="45825" lIns="91650" spcFirstLastPara="1" rIns="91650" wrap="square" tIns="45825">
            <a:noAutofit/>
          </a:bodyPr>
          <a:lstStyle/>
          <a:p>
            <a:pPr indent="0" lvl="0" marL="0" rtl="0" algn="l">
              <a:spcBef>
                <a:spcPts val="0"/>
              </a:spcBef>
              <a:spcAft>
                <a:spcPts val="0"/>
              </a:spcAft>
              <a:buNone/>
            </a:pPr>
            <a:r>
              <a:t/>
            </a:r>
            <a:endParaRPr/>
          </a:p>
        </p:txBody>
      </p:sp>
      <p:sp>
        <p:nvSpPr>
          <p:cNvPr id="410" name="Google Shape;410;g15fe3abb56c_0_176:notes"/>
          <p:cNvSpPr/>
          <p:nvPr>
            <p:ph idx="2" type="sldImg"/>
          </p:nvPr>
        </p:nvSpPr>
        <p:spPr>
          <a:xfrm>
            <a:off x="1168609" y="697227"/>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15fe3abb56c_0_184:notes"/>
          <p:cNvSpPr txBox="1"/>
          <p:nvPr>
            <p:ph idx="1" type="body"/>
          </p:nvPr>
        </p:nvSpPr>
        <p:spPr>
          <a:xfrm>
            <a:off x="701040" y="4415782"/>
            <a:ext cx="5608500" cy="4183200"/>
          </a:xfrm>
          <a:prstGeom prst="rect">
            <a:avLst/>
          </a:prstGeom>
        </p:spPr>
        <p:txBody>
          <a:bodyPr anchorCtr="0" anchor="t" bIns="45825" lIns="91650" spcFirstLastPara="1" rIns="91650" wrap="square" tIns="45825">
            <a:noAutofit/>
          </a:bodyPr>
          <a:lstStyle/>
          <a:p>
            <a:pPr indent="0" lvl="0" marL="0" rtl="0" algn="l">
              <a:spcBef>
                <a:spcPts val="0"/>
              </a:spcBef>
              <a:spcAft>
                <a:spcPts val="0"/>
              </a:spcAft>
              <a:buNone/>
            </a:pPr>
            <a:r>
              <a:t/>
            </a:r>
            <a:endParaRPr/>
          </a:p>
        </p:txBody>
      </p:sp>
      <p:sp>
        <p:nvSpPr>
          <p:cNvPr id="419" name="Google Shape;419;g15fe3abb56c_0_184:notes"/>
          <p:cNvSpPr/>
          <p:nvPr>
            <p:ph idx="2" type="sldImg"/>
          </p:nvPr>
        </p:nvSpPr>
        <p:spPr>
          <a:xfrm>
            <a:off x="1168609" y="697227"/>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14: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p14:notes"/>
          <p:cNvSpPr txBox="1"/>
          <p:nvPr>
            <p:ph idx="1" type="body"/>
          </p:nvPr>
        </p:nvSpPr>
        <p:spPr>
          <a:xfrm>
            <a:off x="701040" y="4416108"/>
            <a:ext cx="5608320" cy="4182427"/>
          </a:xfrm>
          <a:prstGeom prst="rect">
            <a:avLst/>
          </a:prstGeom>
          <a:noFill/>
          <a:ln>
            <a:noFill/>
          </a:ln>
        </p:spPr>
        <p:txBody>
          <a:bodyPr anchorCtr="0" anchor="t" bIns="45825" lIns="91650" spcFirstLastPara="1" rIns="91650" wrap="square" tIns="45825">
            <a:normAutofit/>
          </a:bodyPr>
          <a:lstStyle/>
          <a:p>
            <a:pPr indent="0" lvl="0" marL="0" rtl="0" algn="l">
              <a:spcBef>
                <a:spcPts val="0"/>
              </a:spcBef>
              <a:spcAft>
                <a:spcPts val="0"/>
              </a:spcAft>
              <a:buNone/>
            </a:pPr>
            <a:r>
              <a:t/>
            </a:r>
            <a:endParaRPr/>
          </a:p>
        </p:txBody>
      </p:sp>
      <p:sp>
        <p:nvSpPr>
          <p:cNvPr id="426" name="Google Shape;426;p14:notes"/>
          <p:cNvSpPr txBox="1"/>
          <p:nvPr>
            <p:ph idx="12" type="sldNum"/>
          </p:nvPr>
        </p:nvSpPr>
        <p:spPr>
          <a:xfrm>
            <a:off x="3970436" y="8830627"/>
            <a:ext cx="3038372" cy="464184"/>
          </a:xfrm>
          <a:prstGeom prst="rect">
            <a:avLst/>
          </a:prstGeom>
          <a:noFill/>
          <a:ln>
            <a:noFill/>
          </a:ln>
        </p:spPr>
        <p:txBody>
          <a:bodyPr anchorCtr="0" anchor="b" bIns="45825" lIns="91650" spcFirstLastPara="1" rIns="91650" wrap="square" tIns="458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15:notes"/>
          <p:cNvSpPr txBox="1"/>
          <p:nvPr>
            <p:ph idx="1" type="body"/>
          </p:nvPr>
        </p:nvSpPr>
        <p:spPr>
          <a:xfrm>
            <a:off x="701040" y="4416108"/>
            <a:ext cx="5608320" cy="4182427"/>
          </a:xfrm>
          <a:prstGeom prst="rect">
            <a:avLst/>
          </a:prstGeom>
        </p:spPr>
        <p:txBody>
          <a:bodyPr anchorCtr="0" anchor="t" bIns="45825" lIns="91650" spcFirstLastPara="1" rIns="91650" wrap="square" tIns="45825">
            <a:noAutofit/>
          </a:bodyPr>
          <a:lstStyle/>
          <a:p>
            <a:pPr indent="0" lvl="0" marL="0" rtl="0" algn="l">
              <a:spcBef>
                <a:spcPts val="0"/>
              </a:spcBef>
              <a:spcAft>
                <a:spcPts val="0"/>
              </a:spcAft>
              <a:buNone/>
            </a:pPr>
            <a:r>
              <a:t/>
            </a:r>
            <a:endParaRPr/>
          </a:p>
        </p:txBody>
      </p:sp>
      <p:sp>
        <p:nvSpPr>
          <p:cNvPr id="433" name="Google Shape;433;p15: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162656bf15c_0_119:notes"/>
          <p:cNvSpPr/>
          <p:nvPr>
            <p:ph idx="2" type="sldImg"/>
          </p:nvPr>
        </p:nvSpPr>
        <p:spPr>
          <a:xfrm>
            <a:off x="1181100" y="698500"/>
            <a:ext cx="4648200" cy="34863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162656bf15c_0_119:notes"/>
          <p:cNvSpPr txBox="1"/>
          <p:nvPr>
            <p:ph idx="1" type="body"/>
          </p:nvPr>
        </p:nvSpPr>
        <p:spPr>
          <a:xfrm>
            <a:off x="701040" y="4416108"/>
            <a:ext cx="5608200" cy="4182300"/>
          </a:xfrm>
          <a:prstGeom prst="rect">
            <a:avLst/>
          </a:prstGeom>
        </p:spPr>
        <p:txBody>
          <a:bodyPr anchorCtr="0" anchor="t" bIns="45825" lIns="91650" spcFirstLastPara="1" rIns="91650" wrap="square" tIns="45825">
            <a:noAutofit/>
          </a:bodyPr>
          <a:lstStyle/>
          <a:p>
            <a:pPr indent="0" lvl="0" marL="0" rtl="0" algn="l">
              <a:spcBef>
                <a:spcPts val="0"/>
              </a:spcBef>
              <a:spcAft>
                <a:spcPts val="0"/>
              </a:spcAft>
              <a:buNone/>
            </a:pPr>
            <a:r>
              <a:t/>
            </a:r>
            <a:endParaRPr/>
          </a:p>
        </p:txBody>
      </p:sp>
      <p:sp>
        <p:nvSpPr>
          <p:cNvPr id="440" name="Google Shape;440;g162656bf15c_0_119:notes"/>
          <p:cNvSpPr txBox="1"/>
          <p:nvPr>
            <p:ph idx="12" type="sldNum"/>
          </p:nvPr>
        </p:nvSpPr>
        <p:spPr>
          <a:xfrm>
            <a:off x="3970436" y="8830627"/>
            <a:ext cx="3038400" cy="464100"/>
          </a:xfrm>
          <a:prstGeom prst="rect">
            <a:avLst/>
          </a:prstGeom>
        </p:spPr>
        <p:txBody>
          <a:bodyPr anchorCtr="0" anchor="b" bIns="45825" lIns="91650" spcFirstLastPara="1" rIns="91650" wrap="square" tIns="458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4:notes"/>
          <p:cNvSpPr txBox="1"/>
          <p:nvPr>
            <p:ph idx="1" type="body"/>
          </p:nvPr>
        </p:nvSpPr>
        <p:spPr>
          <a:xfrm>
            <a:off x="701040" y="4416108"/>
            <a:ext cx="5608320" cy="4182427"/>
          </a:xfrm>
          <a:prstGeom prst="rect">
            <a:avLst/>
          </a:prstGeom>
        </p:spPr>
        <p:txBody>
          <a:bodyPr anchorCtr="0" anchor="t" bIns="45825" lIns="91650" spcFirstLastPara="1" rIns="91650" wrap="square" tIns="45825">
            <a:noAutofit/>
          </a:bodyPr>
          <a:lstStyle/>
          <a:p>
            <a:pPr indent="0" lvl="0" marL="0" rtl="0" algn="l">
              <a:spcBef>
                <a:spcPts val="0"/>
              </a:spcBef>
              <a:spcAft>
                <a:spcPts val="0"/>
              </a:spcAft>
              <a:buNone/>
            </a:pPr>
            <a:r>
              <a:t/>
            </a:r>
            <a:endParaRPr/>
          </a:p>
        </p:txBody>
      </p:sp>
      <p:sp>
        <p:nvSpPr>
          <p:cNvPr id="130" name="Google Shape;130;p4: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162656bf15c_0_129:notes"/>
          <p:cNvSpPr/>
          <p:nvPr>
            <p:ph idx="2" type="sldImg"/>
          </p:nvPr>
        </p:nvSpPr>
        <p:spPr>
          <a:xfrm>
            <a:off x="1181100" y="698500"/>
            <a:ext cx="4648200" cy="34863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162656bf15c_0_129:notes"/>
          <p:cNvSpPr txBox="1"/>
          <p:nvPr>
            <p:ph idx="1" type="body"/>
          </p:nvPr>
        </p:nvSpPr>
        <p:spPr>
          <a:xfrm>
            <a:off x="701040" y="4416108"/>
            <a:ext cx="5608200" cy="4182300"/>
          </a:xfrm>
          <a:prstGeom prst="rect">
            <a:avLst/>
          </a:prstGeom>
        </p:spPr>
        <p:txBody>
          <a:bodyPr anchorCtr="0" anchor="t" bIns="45825" lIns="91650" spcFirstLastPara="1" rIns="91650" wrap="square" tIns="45825">
            <a:noAutofit/>
          </a:bodyPr>
          <a:lstStyle/>
          <a:p>
            <a:pPr indent="0" lvl="0" marL="0" rtl="0" algn="l">
              <a:spcBef>
                <a:spcPts val="0"/>
              </a:spcBef>
              <a:spcAft>
                <a:spcPts val="0"/>
              </a:spcAft>
              <a:buNone/>
            </a:pPr>
            <a:r>
              <a:t/>
            </a:r>
            <a:endParaRPr/>
          </a:p>
        </p:txBody>
      </p:sp>
      <p:sp>
        <p:nvSpPr>
          <p:cNvPr id="448" name="Google Shape;448;g162656bf15c_0_129:notes"/>
          <p:cNvSpPr txBox="1"/>
          <p:nvPr>
            <p:ph idx="12" type="sldNum"/>
          </p:nvPr>
        </p:nvSpPr>
        <p:spPr>
          <a:xfrm>
            <a:off x="3970436" y="8830627"/>
            <a:ext cx="3038400" cy="464100"/>
          </a:xfrm>
          <a:prstGeom prst="rect">
            <a:avLst/>
          </a:prstGeom>
        </p:spPr>
        <p:txBody>
          <a:bodyPr anchorCtr="0" anchor="b" bIns="45825" lIns="91650" spcFirstLastPara="1" rIns="91650" wrap="square" tIns="458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162656bf15c_0_10:notes"/>
          <p:cNvSpPr/>
          <p:nvPr>
            <p:ph idx="2" type="sldImg"/>
          </p:nvPr>
        </p:nvSpPr>
        <p:spPr>
          <a:xfrm>
            <a:off x="1168630" y="697230"/>
            <a:ext cx="46740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5" name="Google Shape;455;g162656bf15c_0_10:notes"/>
          <p:cNvSpPr txBox="1"/>
          <p:nvPr>
            <p:ph idx="1" type="body"/>
          </p:nvPr>
        </p:nvSpPr>
        <p:spPr>
          <a:xfrm>
            <a:off x="701040" y="4415790"/>
            <a:ext cx="5608200" cy="4183500"/>
          </a:xfrm>
          <a:prstGeom prst="rect">
            <a:avLst/>
          </a:prstGeom>
          <a:noFill/>
          <a:ln>
            <a:noFill/>
          </a:ln>
        </p:spPr>
        <p:txBody>
          <a:bodyPr anchorCtr="0" anchor="t" bIns="93275" lIns="93275" spcFirstLastPara="1" rIns="93275" wrap="square" tIns="9327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17:notes"/>
          <p:cNvSpPr txBox="1"/>
          <p:nvPr>
            <p:ph idx="1" type="body"/>
          </p:nvPr>
        </p:nvSpPr>
        <p:spPr>
          <a:xfrm>
            <a:off x="701040" y="4416108"/>
            <a:ext cx="5608320" cy="4182427"/>
          </a:xfrm>
          <a:prstGeom prst="rect">
            <a:avLst/>
          </a:prstGeom>
        </p:spPr>
        <p:txBody>
          <a:bodyPr anchorCtr="0" anchor="t" bIns="45825" lIns="91650" spcFirstLastPara="1" rIns="91650" wrap="square" tIns="45825">
            <a:noAutofit/>
          </a:bodyPr>
          <a:lstStyle/>
          <a:p>
            <a:pPr indent="0" lvl="0" marL="0" rtl="0" algn="l">
              <a:spcBef>
                <a:spcPts val="0"/>
              </a:spcBef>
              <a:spcAft>
                <a:spcPts val="0"/>
              </a:spcAft>
              <a:buNone/>
            </a:pPr>
            <a:r>
              <a:t/>
            </a:r>
            <a:endParaRPr/>
          </a:p>
        </p:txBody>
      </p:sp>
      <p:sp>
        <p:nvSpPr>
          <p:cNvPr id="462" name="Google Shape;462;p17: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5:notes"/>
          <p:cNvSpPr txBox="1"/>
          <p:nvPr>
            <p:ph idx="1" type="body"/>
          </p:nvPr>
        </p:nvSpPr>
        <p:spPr>
          <a:xfrm>
            <a:off x="701040" y="4416108"/>
            <a:ext cx="5608320" cy="4182427"/>
          </a:xfrm>
          <a:prstGeom prst="rect">
            <a:avLst/>
          </a:prstGeom>
        </p:spPr>
        <p:txBody>
          <a:bodyPr anchorCtr="0" anchor="t" bIns="45825" lIns="91650" spcFirstLastPara="1" rIns="91650" wrap="square" tIns="45825">
            <a:noAutofit/>
          </a:bodyPr>
          <a:lstStyle/>
          <a:p>
            <a:pPr indent="0" lvl="0" marL="0" rtl="0" algn="l">
              <a:spcBef>
                <a:spcPts val="0"/>
              </a:spcBef>
              <a:spcAft>
                <a:spcPts val="0"/>
              </a:spcAft>
              <a:buNone/>
            </a:pPr>
            <a:r>
              <a:t/>
            </a:r>
            <a:endParaRPr/>
          </a:p>
        </p:txBody>
      </p:sp>
      <p:sp>
        <p:nvSpPr>
          <p:cNvPr id="137" name="Google Shape;137;p5: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txBox="1"/>
          <p:nvPr>
            <p:ph idx="1" type="body"/>
          </p:nvPr>
        </p:nvSpPr>
        <p:spPr>
          <a:xfrm>
            <a:off x="701040" y="4416108"/>
            <a:ext cx="5608320" cy="4182427"/>
          </a:xfrm>
          <a:prstGeom prst="rect">
            <a:avLst/>
          </a:prstGeom>
        </p:spPr>
        <p:txBody>
          <a:bodyPr anchorCtr="0" anchor="t" bIns="45825" lIns="91650" spcFirstLastPara="1" rIns="91650" wrap="square" tIns="45825">
            <a:noAutofit/>
          </a:bodyPr>
          <a:lstStyle/>
          <a:p>
            <a:pPr indent="0" lvl="0" marL="0" rtl="0" algn="l">
              <a:spcBef>
                <a:spcPts val="0"/>
              </a:spcBef>
              <a:spcAft>
                <a:spcPts val="0"/>
              </a:spcAft>
              <a:buNone/>
            </a:pPr>
            <a:r>
              <a:t/>
            </a:r>
            <a:endParaRPr/>
          </a:p>
        </p:txBody>
      </p:sp>
      <p:sp>
        <p:nvSpPr>
          <p:cNvPr id="143" name="Google Shape;143;p6: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7:notes"/>
          <p:cNvSpPr txBox="1"/>
          <p:nvPr>
            <p:ph idx="1" type="body"/>
          </p:nvPr>
        </p:nvSpPr>
        <p:spPr>
          <a:xfrm>
            <a:off x="701040" y="4416108"/>
            <a:ext cx="5608320" cy="4182427"/>
          </a:xfrm>
          <a:prstGeom prst="rect">
            <a:avLst/>
          </a:prstGeom>
        </p:spPr>
        <p:txBody>
          <a:bodyPr anchorCtr="0" anchor="t" bIns="45825" lIns="91650" spcFirstLastPara="1" rIns="91650" wrap="square" tIns="45825">
            <a:noAutofit/>
          </a:bodyPr>
          <a:lstStyle/>
          <a:p>
            <a:pPr indent="0" lvl="0" marL="0" rtl="0" algn="l">
              <a:spcBef>
                <a:spcPts val="0"/>
              </a:spcBef>
              <a:spcAft>
                <a:spcPts val="0"/>
              </a:spcAft>
              <a:buNone/>
            </a:pPr>
            <a:r>
              <a:t/>
            </a:r>
            <a:endParaRPr/>
          </a:p>
        </p:txBody>
      </p:sp>
      <p:sp>
        <p:nvSpPr>
          <p:cNvPr id="150" name="Google Shape;150;p7: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9:notes"/>
          <p:cNvSpPr txBox="1"/>
          <p:nvPr>
            <p:ph idx="1" type="body"/>
          </p:nvPr>
        </p:nvSpPr>
        <p:spPr>
          <a:xfrm>
            <a:off x="701040" y="4416108"/>
            <a:ext cx="5608320" cy="4182427"/>
          </a:xfrm>
          <a:prstGeom prst="rect">
            <a:avLst/>
          </a:prstGeom>
        </p:spPr>
        <p:txBody>
          <a:bodyPr anchorCtr="0" anchor="t" bIns="45825" lIns="91650" spcFirstLastPara="1" rIns="91650" wrap="square" tIns="45825">
            <a:noAutofit/>
          </a:bodyPr>
          <a:lstStyle/>
          <a:p>
            <a:pPr indent="0" lvl="0" marL="0" rtl="0" algn="l">
              <a:spcBef>
                <a:spcPts val="0"/>
              </a:spcBef>
              <a:spcAft>
                <a:spcPts val="0"/>
              </a:spcAft>
              <a:buNone/>
            </a:pPr>
            <a:r>
              <a:t/>
            </a:r>
            <a:endParaRPr/>
          </a:p>
        </p:txBody>
      </p:sp>
      <p:sp>
        <p:nvSpPr>
          <p:cNvPr id="156" name="Google Shape;156;p9: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9" name="Shape 19"/>
        <p:cNvGrpSpPr/>
        <p:nvPr/>
      </p:nvGrpSpPr>
      <p:grpSpPr>
        <a:xfrm>
          <a:off x="0" y="0"/>
          <a:ext cx="0" cy="0"/>
          <a:chOff x="0" y="0"/>
          <a:chExt cx="0" cy="0"/>
        </a:xfrm>
      </p:grpSpPr>
      <p:sp>
        <p:nvSpPr>
          <p:cNvPr id="20" name="Google Shape;20;p19"/>
          <p:cNvSpPr/>
          <p:nvPr/>
        </p:nvSpPr>
        <p:spPr>
          <a:xfrm>
            <a:off x="-2" y="4664147"/>
            <a:ext cx="9151089" cy="0"/>
          </a:xfrm>
          <a:prstGeom prst="rtTriangle">
            <a:avLst/>
          </a:prstGeom>
          <a:gradFill>
            <a:gsLst>
              <a:gs pos="0">
                <a:srgbClr val="007795"/>
              </a:gs>
              <a:gs pos="55000">
                <a:srgbClr val="47BBE0"/>
              </a:gs>
              <a:gs pos="100000">
                <a:srgbClr val="007795"/>
              </a:gs>
            </a:gsLst>
            <a:lin ang="3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cida Sans"/>
              <a:ea typeface="Lucida Sans"/>
              <a:cs typeface="Lucida Sans"/>
              <a:sym typeface="Lucida Sans"/>
            </a:endParaRPr>
          </a:p>
        </p:txBody>
      </p:sp>
      <p:sp>
        <p:nvSpPr>
          <p:cNvPr id="21" name="Google Shape;21;p19"/>
          <p:cNvSpPr txBox="1"/>
          <p:nvPr>
            <p:ph type="ctrTitle"/>
          </p:nvPr>
        </p:nvSpPr>
        <p:spPr>
          <a:xfrm>
            <a:off x="685800" y="1752601"/>
            <a:ext cx="7772400" cy="1829761"/>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chemeClr val="dk2"/>
              </a:buClr>
              <a:buSzPts val="4800"/>
              <a:buFont typeface="Lucida Sans"/>
              <a:buNone/>
              <a:defRPr b="1" sz="4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19"/>
          <p:cNvSpPr txBox="1"/>
          <p:nvPr>
            <p:ph idx="1" type="subTitle"/>
          </p:nvPr>
        </p:nvSpPr>
        <p:spPr>
          <a:xfrm>
            <a:off x="685800" y="3611607"/>
            <a:ext cx="7772400" cy="1199704"/>
          </a:xfrm>
          <a:prstGeom prst="rect">
            <a:avLst/>
          </a:prstGeom>
          <a:noFill/>
          <a:ln>
            <a:noFill/>
          </a:ln>
        </p:spPr>
        <p:txBody>
          <a:bodyPr anchorCtr="0" anchor="t" bIns="45700" lIns="45700" spcFirstLastPara="1" rIns="45700" wrap="square" tIns="45700">
            <a:normAutofit/>
          </a:bodyPr>
          <a:lstStyle>
            <a:lvl1pPr lvl="0" marR="64008" algn="r">
              <a:spcBef>
                <a:spcPts val="400"/>
              </a:spcBef>
              <a:spcAft>
                <a:spcPts val="0"/>
              </a:spcAft>
              <a:buSzPts val="1836"/>
              <a:buNone/>
              <a:defRPr>
                <a:solidFill>
                  <a:schemeClr val="dk2"/>
                </a:solidFill>
              </a:defRPr>
            </a:lvl1pPr>
            <a:lvl2pPr lvl="1" algn="ctr">
              <a:spcBef>
                <a:spcPts val="324"/>
              </a:spcBef>
              <a:spcAft>
                <a:spcPts val="0"/>
              </a:spcAft>
              <a:buSzPts val="1800"/>
              <a:buNone/>
              <a:defRPr/>
            </a:lvl2pPr>
            <a:lvl3pPr lvl="2" algn="ctr">
              <a:spcBef>
                <a:spcPts val="350"/>
              </a:spcBef>
              <a:spcAft>
                <a:spcPts val="0"/>
              </a:spcAft>
              <a:buSzPts val="1800"/>
              <a:buNone/>
              <a:defRPr/>
            </a:lvl3pPr>
            <a:lvl4pPr lvl="3" algn="ctr">
              <a:spcBef>
                <a:spcPts val="350"/>
              </a:spcBef>
              <a:spcAft>
                <a:spcPts val="0"/>
              </a:spcAft>
              <a:buSzPts val="1800"/>
              <a:buNone/>
              <a:defRPr/>
            </a:lvl4pPr>
            <a:lvl5pPr lvl="4" algn="ctr">
              <a:spcBef>
                <a:spcPts val="350"/>
              </a:spcBef>
              <a:spcAft>
                <a:spcPts val="0"/>
              </a:spcAft>
              <a:buSzPts val="1800"/>
              <a:buNone/>
              <a:defRPr/>
            </a:lvl5pPr>
            <a:lvl6pPr lvl="5" algn="ctr">
              <a:spcBef>
                <a:spcPts val="350"/>
              </a:spcBef>
              <a:spcAft>
                <a:spcPts val="0"/>
              </a:spcAft>
              <a:buSzPts val="1800"/>
              <a:buNone/>
              <a:defRPr/>
            </a:lvl6pPr>
            <a:lvl7pPr lvl="6" algn="ctr">
              <a:spcBef>
                <a:spcPts val="350"/>
              </a:spcBef>
              <a:spcAft>
                <a:spcPts val="0"/>
              </a:spcAft>
              <a:buSzPts val="1800"/>
              <a:buNone/>
              <a:defRPr/>
            </a:lvl7pPr>
            <a:lvl8pPr lvl="7" algn="ctr">
              <a:spcBef>
                <a:spcPts val="350"/>
              </a:spcBef>
              <a:spcAft>
                <a:spcPts val="0"/>
              </a:spcAft>
              <a:buSzPts val="1800"/>
              <a:buNone/>
              <a:defRPr/>
            </a:lvl8pPr>
            <a:lvl9pPr lvl="8" algn="ctr">
              <a:spcBef>
                <a:spcPts val="350"/>
              </a:spcBef>
              <a:spcAft>
                <a:spcPts val="0"/>
              </a:spcAft>
              <a:buSzPts val="1800"/>
              <a:buNone/>
              <a:defRPr/>
            </a:lvl9pPr>
          </a:lstStyle>
          <a:p/>
        </p:txBody>
      </p:sp>
      <p:grpSp>
        <p:nvGrpSpPr>
          <p:cNvPr id="23" name="Google Shape;23;p19"/>
          <p:cNvGrpSpPr/>
          <p:nvPr/>
        </p:nvGrpSpPr>
        <p:grpSpPr>
          <a:xfrm>
            <a:off x="-3765" y="4953000"/>
            <a:ext cx="9147765" cy="1912088"/>
            <a:chOff x="-3765" y="4832896"/>
            <a:chExt cx="9147765" cy="2032192"/>
          </a:xfrm>
        </p:grpSpPr>
        <p:sp>
          <p:nvSpPr>
            <p:cNvPr id="24" name="Google Shape;24;p19"/>
            <p:cNvSpPr/>
            <p:nvPr/>
          </p:nvSpPr>
          <p:spPr>
            <a:xfrm>
              <a:off x="1687513" y="4832896"/>
              <a:ext cx="7456487" cy="518816"/>
            </a:xfrm>
            <a:custGeom>
              <a:rect b="b" l="l" r="r" t="t"/>
              <a:pathLst>
                <a:path extrusionOk="0" h="367" w="4697">
                  <a:moveTo>
                    <a:pt x="4697" y="0"/>
                  </a:moveTo>
                  <a:lnTo>
                    <a:pt x="4697" y="367"/>
                  </a:lnTo>
                  <a:lnTo>
                    <a:pt x="0" y="218"/>
                  </a:lnTo>
                  <a:lnTo>
                    <a:pt x="4697" y="0"/>
                  </a:lnTo>
                  <a:close/>
                </a:path>
              </a:pathLst>
            </a:custGeom>
            <a:solidFill>
              <a:srgbClr val="9CCADC">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ucida Sans"/>
                <a:ea typeface="Lucida Sans"/>
                <a:cs typeface="Lucida Sans"/>
                <a:sym typeface="Lucida Sans"/>
              </a:endParaRPr>
            </a:p>
          </p:txBody>
        </p:sp>
        <p:sp>
          <p:nvSpPr>
            <p:cNvPr id="25" name="Google Shape;25;p19"/>
            <p:cNvSpPr/>
            <p:nvPr/>
          </p:nvSpPr>
          <p:spPr>
            <a:xfrm>
              <a:off x="35443" y="5135526"/>
              <a:ext cx="9108557" cy="838200"/>
            </a:xfrm>
            <a:custGeom>
              <a:rect b="b" l="l" r="r" t="t"/>
              <a:pathLst>
                <a:path extrusionOk="0" h="528" w="5760">
                  <a:moveTo>
                    <a:pt x="0" y="0"/>
                  </a:moveTo>
                  <a:lnTo>
                    <a:pt x="5760" y="0"/>
                  </a:lnTo>
                  <a:lnTo>
                    <a:pt x="5760" y="528"/>
                  </a:lnTo>
                  <a:lnTo>
                    <a:pt x="48" y="0"/>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ucida Sans"/>
                <a:ea typeface="Lucida Sans"/>
                <a:cs typeface="Lucida Sans"/>
                <a:sym typeface="Lucida Sans"/>
              </a:endParaRPr>
            </a:p>
          </p:txBody>
        </p:sp>
        <p:sp>
          <p:nvSpPr>
            <p:cNvPr id="26" name="Google Shape;26;p19"/>
            <p:cNvSpPr/>
            <p:nvPr/>
          </p:nvSpPr>
          <p:spPr>
            <a:xfrm>
              <a:off x="0" y="4883888"/>
              <a:ext cx="9144000" cy="1981200"/>
            </a:xfrm>
            <a:custGeom>
              <a:rect b="b" l="l" r="r" t="t"/>
              <a:pathLst>
                <a:path extrusionOk="0" h="1248" w="5760">
                  <a:moveTo>
                    <a:pt x="0" y="0"/>
                  </a:moveTo>
                  <a:lnTo>
                    <a:pt x="0" y="1248"/>
                  </a:lnTo>
                  <a:lnTo>
                    <a:pt x="5760" y="1248"/>
                  </a:lnTo>
                  <a:lnTo>
                    <a:pt x="5760" y="528"/>
                  </a:lnTo>
                  <a:lnTo>
                    <a:pt x="0" y="0"/>
                  </a:lnTo>
                  <a:close/>
                </a:path>
              </a:pathLst>
            </a:custGeom>
            <a:blipFill rotWithShape="1">
              <a:blip r:embed="rId2">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cida Sans"/>
                <a:ea typeface="Lucida Sans"/>
                <a:cs typeface="Lucida Sans"/>
                <a:sym typeface="Lucida Sans"/>
              </a:endParaRPr>
            </a:p>
          </p:txBody>
        </p:sp>
        <p:cxnSp>
          <p:nvCxnSpPr>
            <p:cNvPr id="27" name="Google Shape;27;p19"/>
            <p:cNvCxnSpPr/>
            <p:nvPr/>
          </p:nvCxnSpPr>
          <p:spPr>
            <a:xfrm>
              <a:off x="-3765" y="4880373"/>
              <a:ext cx="9147765" cy="839943"/>
            </a:xfrm>
            <a:prstGeom prst="straightConnector1">
              <a:avLst/>
            </a:prstGeom>
            <a:noFill/>
            <a:ln cap="flat" cmpd="sng" w="12050">
              <a:solidFill>
                <a:srgbClr val="93C5D8"/>
              </a:solidFill>
              <a:prstDash val="solid"/>
              <a:miter lim="800000"/>
              <a:headEnd len="sm" w="sm" type="none"/>
              <a:tailEnd len="sm" w="sm" type="none"/>
            </a:ln>
          </p:spPr>
        </p:cxnSp>
      </p:grpSp>
      <p:sp>
        <p:nvSpPr>
          <p:cNvPr id="28" name="Google Shape;28;p19"/>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9"/>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solidFill>
                  <a:srgbClr val="E7F0F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9"/>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sz="1000">
                <a:solidFill>
                  <a:srgbClr val="FFFFFF"/>
                </a:solidFill>
                <a:latin typeface="Lucida Sans"/>
                <a:ea typeface="Lucida Sans"/>
                <a:cs typeface="Lucida Sans"/>
                <a:sym typeface="Lucida Sans"/>
              </a:defRPr>
            </a:lvl1pPr>
            <a:lvl2pPr indent="0" lvl="1" marL="0" algn="r">
              <a:spcBef>
                <a:spcPts val="0"/>
              </a:spcBef>
              <a:buNone/>
              <a:defRPr b="0" sz="1000">
                <a:solidFill>
                  <a:srgbClr val="FFFFFF"/>
                </a:solidFill>
                <a:latin typeface="Lucida Sans"/>
                <a:ea typeface="Lucida Sans"/>
                <a:cs typeface="Lucida Sans"/>
                <a:sym typeface="Lucida Sans"/>
              </a:defRPr>
            </a:lvl2pPr>
            <a:lvl3pPr indent="0" lvl="2" marL="0" algn="r">
              <a:spcBef>
                <a:spcPts val="0"/>
              </a:spcBef>
              <a:buNone/>
              <a:defRPr b="0" sz="1000">
                <a:solidFill>
                  <a:srgbClr val="FFFFFF"/>
                </a:solidFill>
                <a:latin typeface="Lucida Sans"/>
                <a:ea typeface="Lucida Sans"/>
                <a:cs typeface="Lucida Sans"/>
                <a:sym typeface="Lucida Sans"/>
              </a:defRPr>
            </a:lvl3pPr>
            <a:lvl4pPr indent="0" lvl="3" marL="0" algn="r">
              <a:spcBef>
                <a:spcPts val="0"/>
              </a:spcBef>
              <a:buNone/>
              <a:defRPr b="0" sz="1000">
                <a:solidFill>
                  <a:srgbClr val="FFFFFF"/>
                </a:solidFill>
                <a:latin typeface="Lucida Sans"/>
                <a:ea typeface="Lucida Sans"/>
                <a:cs typeface="Lucida Sans"/>
                <a:sym typeface="Lucida Sans"/>
              </a:defRPr>
            </a:lvl4pPr>
            <a:lvl5pPr indent="0" lvl="4" marL="0" algn="r">
              <a:spcBef>
                <a:spcPts val="0"/>
              </a:spcBef>
              <a:buNone/>
              <a:defRPr b="0" sz="1000">
                <a:solidFill>
                  <a:srgbClr val="FFFFFF"/>
                </a:solidFill>
                <a:latin typeface="Lucida Sans"/>
                <a:ea typeface="Lucida Sans"/>
                <a:cs typeface="Lucida Sans"/>
                <a:sym typeface="Lucida Sans"/>
              </a:defRPr>
            </a:lvl5pPr>
            <a:lvl6pPr indent="0" lvl="5" marL="0" algn="r">
              <a:spcBef>
                <a:spcPts val="0"/>
              </a:spcBef>
              <a:buNone/>
              <a:defRPr b="0" sz="1000">
                <a:solidFill>
                  <a:srgbClr val="FFFFFF"/>
                </a:solidFill>
                <a:latin typeface="Lucida Sans"/>
                <a:ea typeface="Lucida Sans"/>
                <a:cs typeface="Lucida Sans"/>
                <a:sym typeface="Lucida Sans"/>
              </a:defRPr>
            </a:lvl6pPr>
            <a:lvl7pPr indent="0" lvl="6" marL="0" algn="r">
              <a:spcBef>
                <a:spcPts val="0"/>
              </a:spcBef>
              <a:buNone/>
              <a:defRPr b="0" sz="1000">
                <a:solidFill>
                  <a:srgbClr val="FFFFFF"/>
                </a:solidFill>
                <a:latin typeface="Lucida Sans"/>
                <a:ea typeface="Lucida Sans"/>
                <a:cs typeface="Lucida Sans"/>
                <a:sym typeface="Lucida Sans"/>
              </a:defRPr>
            </a:lvl7pPr>
            <a:lvl8pPr indent="0" lvl="7" marL="0" algn="r">
              <a:spcBef>
                <a:spcPts val="0"/>
              </a:spcBef>
              <a:buNone/>
              <a:defRPr b="0" sz="1000">
                <a:solidFill>
                  <a:srgbClr val="FFFFFF"/>
                </a:solidFill>
                <a:latin typeface="Lucida Sans"/>
                <a:ea typeface="Lucida Sans"/>
                <a:cs typeface="Lucida Sans"/>
                <a:sym typeface="Lucida Sans"/>
              </a:defRPr>
            </a:lvl8pPr>
            <a:lvl9pPr indent="0" lvl="8" marL="0" algn="r">
              <a:spcBef>
                <a:spcPts val="0"/>
              </a:spcBef>
              <a:buNone/>
              <a:defRPr b="0" sz="1000">
                <a:solidFill>
                  <a:srgbClr val="FFFFFF"/>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0" name="Shape 90"/>
        <p:cNvGrpSpPr/>
        <p:nvPr/>
      </p:nvGrpSpPr>
      <p:grpSpPr>
        <a:xfrm>
          <a:off x="0" y="0"/>
          <a:ext cx="0" cy="0"/>
          <a:chOff x="0" y="0"/>
          <a:chExt cx="0" cy="0"/>
        </a:xfrm>
      </p:grpSpPr>
      <p:sp>
        <p:nvSpPr>
          <p:cNvPr id="91" name="Google Shape;91;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28"/>
          <p:cNvSpPr txBox="1"/>
          <p:nvPr>
            <p:ph idx="1" type="body"/>
          </p:nvPr>
        </p:nvSpPr>
        <p:spPr>
          <a:xfrm rot="5400000">
            <a:off x="2378965" y="-440435"/>
            <a:ext cx="4386071" cy="8229600"/>
          </a:xfrm>
          <a:prstGeom prst="rect">
            <a:avLst/>
          </a:prstGeom>
          <a:noFill/>
          <a:ln>
            <a:noFill/>
          </a:ln>
        </p:spPr>
        <p:txBody>
          <a:bodyPr anchorCtr="0" anchor="t" bIns="45700" lIns="91425" spcFirstLastPara="1" rIns="91425" wrap="square" tIns="45700">
            <a:normAutofit/>
          </a:bodyPr>
          <a:lstStyle>
            <a:lvl1pPr indent="-306324" lvl="0" marL="457200" algn="l">
              <a:spcBef>
                <a:spcPts val="400"/>
              </a:spcBef>
              <a:spcAft>
                <a:spcPts val="0"/>
              </a:spcAft>
              <a:buSzPts val="1224"/>
              <a:buChar char="🞂"/>
              <a:defRPr/>
            </a:lvl1pPr>
            <a:lvl2pPr indent="-342900" lvl="1" marL="914400" algn="l">
              <a:spcBef>
                <a:spcPts val="324"/>
              </a:spcBef>
              <a:spcAft>
                <a:spcPts val="0"/>
              </a:spcAft>
              <a:buSzPts val="1800"/>
              <a:buChar char="◦"/>
              <a:defRPr/>
            </a:lvl2pPr>
            <a:lvl3pPr indent="-342900" lvl="2" marL="1371600" algn="l">
              <a:spcBef>
                <a:spcPts val="350"/>
              </a:spcBef>
              <a:spcAft>
                <a:spcPts val="0"/>
              </a:spcAft>
              <a:buSzPts val="1800"/>
              <a:buChar char="●"/>
              <a:defRPr/>
            </a:lvl3pPr>
            <a:lvl4pPr indent="-342900" lvl="3" marL="1828800" algn="l">
              <a:spcBef>
                <a:spcPts val="350"/>
              </a:spcBef>
              <a:spcAft>
                <a:spcPts val="0"/>
              </a:spcAft>
              <a:buSzPts val="1800"/>
              <a:buChar char="●"/>
              <a:defRPr/>
            </a:lvl4pPr>
            <a:lvl5pPr indent="-342900" lvl="4" marL="2286000" algn="l">
              <a:spcBef>
                <a:spcPts val="350"/>
              </a:spcBef>
              <a:spcAft>
                <a:spcPts val="0"/>
              </a:spcAft>
              <a:buSzPts val="1800"/>
              <a:buChar char="●"/>
              <a:defRPr/>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93" name="Google Shape;93;p28"/>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8"/>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8"/>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6" name="Shape 96"/>
        <p:cNvGrpSpPr/>
        <p:nvPr/>
      </p:nvGrpSpPr>
      <p:grpSpPr>
        <a:xfrm>
          <a:off x="0" y="0"/>
          <a:ext cx="0" cy="0"/>
          <a:chOff x="0" y="0"/>
          <a:chExt cx="0" cy="0"/>
        </a:xfrm>
      </p:grpSpPr>
      <p:sp>
        <p:nvSpPr>
          <p:cNvPr id="97" name="Google Shape;97;p29"/>
          <p:cNvSpPr txBox="1"/>
          <p:nvPr>
            <p:ph type="title"/>
          </p:nvPr>
        </p:nvSpPr>
        <p:spPr>
          <a:xfrm rot="5400000">
            <a:off x="4936367" y="2182286"/>
            <a:ext cx="5592761" cy="177747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29"/>
          <p:cNvSpPr txBox="1"/>
          <p:nvPr>
            <p:ph idx="1" type="body"/>
          </p:nvPr>
        </p:nvSpPr>
        <p:spPr>
          <a:xfrm rot="5400000">
            <a:off x="823120" y="-91279"/>
            <a:ext cx="5592760" cy="6324600"/>
          </a:xfrm>
          <a:prstGeom prst="rect">
            <a:avLst/>
          </a:prstGeom>
          <a:noFill/>
          <a:ln>
            <a:noFill/>
          </a:ln>
        </p:spPr>
        <p:txBody>
          <a:bodyPr anchorCtr="0" anchor="t" bIns="45700" lIns="91425" spcFirstLastPara="1" rIns="91425" wrap="square" tIns="45700">
            <a:normAutofit/>
          </a:bodyPr>
          <a:lstStyle>
            <a:lvl1pPr indent="-306324" lvl="0" marL="457200" algn="l">
              <a:spcBef>
                <a:spcPts val="400"/>
              </a:spcBef>
              <a:spcAft>
                <a:spcPts val="0"/>
              </a:spcAft>
              <a:buSzPts val="1224"/>
              <a:buChar char="🞂"/>
              <a:defRPr/>
            </a:lvl1pPr>
            <a:lvl2pPr indent="-342900" lvl="1" marL="914400" algn="l">
              <a:spcBef>
                <a:spcPts val="324"/>
              </a:spcBef>
              <a:spcAft>
                <a:spcPts val="0"/>
              </a:spcAft>
              <a:buSzPts val="1800"/>
              <a:buChar char="◦"/>
              <a:defRPr/>
            </a:lvl2pPr>
            <a:lvl3pPr indent="-342900" lvl="2" marL="1371600" algn="l">
              <a:spcBef>
                <a:spcPts val="350"/>
              </a:spcBef>
              <a:spcAft>
                <a:spcPts val="0"/>
              </a:spcAft>
              <a:buSzPts val="1800"/>
              <a:buChar char="●"/>
              <a:defRPr/>
            </a:lvl3pPr>
            <a:lvl4pPr indent="-342900" lvl="3" marL="1828800" algn="l">
              <a:spcBef>
                <a:spcPts val="350"/>
              </a:spcBef>
              <a:spcAft>
                <a:spcPts val="0"/>
              </a:spcAft>
              <a:buSzPts val="1800"/>
              <a:buChar char="●"/>
              <a:defRPr/>
            </a:lvl4pPr>
            <a:lvl5pPr indent="-342900" lvl="4" marL="2286000" algn="l">
              <a:spcBef>
                <a:spcPts val="350"/>
              </a:spcBef>
              <a:spcAft>
                <a:spcPts val="0"/>
              </a:spcAft>
              <a:buSzPts val="1800"/>
              <a:buChar char="●"/>
              <a:defRPr/>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99" name="Google Shape;99;p29"/>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9"/>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9"/>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1" name="Shape 31"/>
        <p:cNvGrpSpPr/>
        <p:nvPr/>
      </p:nvGrpSpPr>
      <p:grpSpPr>
        <a:xfrm>
          <a:off x="0" y="0"/>
          <a:ext cx="0" cy="0"/>
          <a:chOff x="0" y="0"/>
          <a:chExt cx="0" cy="0"/>
        </a:xfrm>
      </p:grpSpPr>
      <p:sp>
        <p:nvSpPr>
          <p:cNvPr id="32" name="Google Shape;32;p20"/>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lvl1pPr indent="-306324" lvl="0" marL="457200" algn="l">
              <a:spcBef>
                <a:spcPts val="400"/>
              </a:spcBef>
              <a:spcAft>
                <a:spcPts val="0"/>
              </a:spcAft>
              <a:buSzPts val="1224"/>
              <a:buChar char="🞂"/>
              <a:defRPr/>
            </a:lvl1pPr>
            <a:lvl2pPr indent="-342900" lvl="1" marL="914400" algn="l">
              <a:spcBef>
                <a:spcPts val="324"/>
              </a:spcBef>
              <a:spcAft>
                <a:spcPts val="0"/>
              </a:spcAft>
              <a:buSzPts val="1800"/>
              <a:buChar char="◦"/>
              <a:defRPr/>
            </a:lvl2pPr>
            <a:lvl3pPr indent="-342900" lvl="2" marL="1371600" algn="l">
              <a:spcBef>
                <a:spcPts val="350"/>
              </a:spcBef>
              <a:spcAft>
                <a:spcPts val="0"/>
              </a:spcAft>
              <a:buSzPts val="1800"/>
              <a:buChar char="●"/>
              <a:defRPr/>
            </a:lvl3pPr>
            <a:lvl4pPr indent="-342900" lvl="3" marL="1828800" algn="l">
              <a:spcBef>
                <a:spcPts val="350"/>
              </a:spcBef>
              <a:spcAft>
                <a:spcPts val="0"/>
              </a:spcAft>
              <a:buSzPts val="1800"/>
              <a:buChar char="●"/>
              <a:defRPr/>
            </a:lvl4pPr>
            <a:lvl5pPr indent="-342900" lvl="4" marL="2286000" algn="l">
              <a:spcBef>
                <a:spcPts val="350"/>
              </a:spcBef>
              <a:spcAft>
                <a:spcPts val="0"/>
              </a:spcAft>
              <a:buSzPts val="1800"/>
              <a:buChar char="●"/>
              <a:defRPr/>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33" name="Google Shape;33;p20"/>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0"/>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0"/>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6" name="Google Shape;36;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gradFill>
          <a:gsLst>
            <a:gs pos="0">
              <a:srgbClr val="B1B1B1"/>
            </a:gs>
            <a:gs pos="40000">
              <a:srgbClr val="9E9E9E"/>
            </a:gs>
            <a:gs pos="100000">
              <a:schemeClr val="dk1"/>
            </a:gs>
          </a:gsLst>
          <a:path path="circle">
            <a:fillToRect b="100%" l="100%"/>
          </a:path>
          <a:tileRect r="-100%" t="-100%"/>
        </a:gradFill>
      </p:bgPr>
    </p:bg>
    <p:spTree>
      <p:nvGrpSpPr>
        <p:cNvPr id="37" name="Shape 37"/>
        <p:cNvGrpSpPr/>
        <p:nvPr/>
      </p:nvGrpSpPr>
      <p:grpSpPr>
        <a:xfrm>
          <a:off x="0" y="0"/>
          <a:ext cx="0" cy="0"/>
          <a:chOff x="0" y="0"/>
          <a:chExt cx="0" cy="0"/>
        </a:xfrm>
      </p:grpSpPr>
      <p:sp>
        <p:nvSpPr>
          <p:cNvPr id="38" name="Google Shape;38;p21"/>
          <p:cNvSpPr txBox="1"/>
          <p:nvPr>
            <p:ph type="title"/>
          </p:nvPr>
        </p:nvSpPr>
        <p:spPr>
          <a:xfrm>
            <a:off x="722376" y="1059712"/>
            <a:ext cx="7772400" cy="1828800"/>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chemeClr val="lt2"/>
              </a:buClr>
              <a:buSzPts val="4800"/>
              <a:buFont typeface="Lucida Sans"/>
              <a:buNone/>
              <a:defRPr b="1" sz="48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1"/>
          <p:cNvSpPr txBox="1"/>
          <p:nvPr>
            <p:ph idx="1" type="body"/>
          </p:nvPr>
        </p:nvSpPr>
        <p:spPr>
          <a:xfrm>
            <a:off x="3922713" y="2931712"/>
            <a:ext cx="4572000" cy="1454888"/>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SzPts val="1564"/>
              <a:buNone/>
              <a:defRPr sz="2300">
                <a:solidFill>
                  <a:schemeClr val="lt1"/>
                </a:solidFill>
              </a:defRPr>
            </a:lvl1pPr>
            <a:lvl2pPr indent="-228600" lvl="1" marL="914400" algn="l">
              <a:spcBef>
                <a:spcPts val="324"/>
              </a:spcBef>
              <a:spcAft>
                <a:spcPts val="0"/>
              </a:spcAft>
              <a:buSzPts val="1800"/>
              <a:buNone/>
              <a:defRPr sz="1800">
                <a:solidFill>
                  <a:schemeClr val="lt1"/>
                </a:solidFill>
              </a:defRPr>
            </a:lvl2pPr>
            <a:lvl3pPr indent="-228600" lvl="2" marL="1371600" algn="l">
              <a:spcBef>
                <a:spcPts val="350"/>
              </a:spcBef>
              <a:spcAft>
                <a:spcPts val="0"/>
              </a:spcAft>
              <a:buSzPts val="1600"/>
              <a:buNone/>
              <a:defRPr sz="1600">
                <a:solidFill>
                  <a:schemeClr val="lt1"/>
                </a:solidFill>
              </a:defRPr>
            </a:lvl3pPr>
            <a:lvl4pPr indent="-228600" lvl="3" marL="1828800" algn="l">
              <a:spcBef>
                <a:spcPts val="350"/>
              </a:spcBef>
              <a:spcAft>
                <a:spcPts val="0"/>
              </a:spcAft>
              <a:buSzPts val="1400"/>
              <a:buNone/>
              <a:defRPr sz="1400">
                <a:solidFill>
                  <a:schemeClr val="lt1"/>
                </a:solidFill>
              </a:defRPr>
            </a:lvl4pPr>
            <a:lvl5pPr indent="-228600" lvl="4" marL="2286000" algn="l">
              <a:spcBef>
                <a:spcPts val="350"/>
              </a:spcBef>
              <a:spcAft>
                <a:spcPts val="0"/>
              </a:spcAft>
              <a:buSzPts val="1400"/>
              <a:buNone/>
              <a:defRPr sz="1400">
                <a:solidFill>
                  <a:schemeClr val="lt1"/>
                </a:solidFill>
              </a:defRPr>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40" name="Google Shape;40;p21"/>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1"/>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1"/>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3" name="Google Shape;43;p21"/>
          <p:cNvSpPr/>
          <p:nvPr/>
        </p:nvSpPr>
        <p:spPr>
          <a:xfrm>
            <a:off x="3636680" y="3005472"/>
            <a:ext cx="182880" cy="228600"/>
          </a:xfrm>
          <a:prstGeom prst="chevron">
            <a:avLst>
              <a:gd fmla="val 50000" name="adj"/>
            </a:avLst>
          </a:prstGeom>
          <a:gradFill>
            <a:gsLst>
              <a:gs pos="0">
                <a:srgbClr val="1488A5"/>
              </a:gs>
              <a:gs pos="72000">
                <a:srgbClr val="4DB7DA"/>
              </a:gs>
              <a:gs pos="100000">
                <a:srgbClr val="7CC2DD"/>
              </a:gs>
            </a:gsLst>
            <a:lin ang="16200000" scaled="0"/>
          </a:gradFill>
          <a:ln cap="rnd" cmpd="sng" w="9525">
            <a:solidFill>
              <a:srgbClr val="20768B"/>
            </a:solidFill>
            <a:prstDash val="solid"/>
            <a:round/>
            <a:headEnd len="sm" w="sm" type="none"/>
            <a:tailEnd len="sm" w="sm" type="none"/>
          </a:ln>
          <a:effectLst>
            <a:outerShdw blurRad="50800" dir="5400000" dist="25400">
              <a:srgbClr val="000000">
                <a:alpha val="45882"/>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cida Sans"/>
              <a:ea typeface="Lucida Sans"/>
              <a:cs typeface="Lucida Sans"/>
              <a:sym typeface="Lucida Sans"/>
            </a:endParaRPr>
          </a:p>
        </p:txBody>
      </p:sp>
      <p:sp>
        <p:nvSpPr>
          <p:cNvPr id="44" name="Google Shape;44;p21"/>
          <p:cNvSpPr/>
          <p:nvPr/>
        </p:nvSpPr>
        <p:spPr>
          <a:xfrm>
            <a:off x="3450264" y="3005472"/>
            <a:ext cx="182880" cy="228600"/>
          </a:xfrm>
          <a:prstGeom prst="chevron">
            <a:avLst>
              <a:gd fmla="val 50000" name="adj"/>
            </a:avLst>
          </a:prstGeom>
          <a:gradFill>
            <a:gsLst>
              <a:gs pos="0">
                <a:srgbClr val="1488A5"/>
              </a:gs>
              <a:gs pos="72000">
                <a:srgbClr val="4DB7DA"/>
              </a:gs>
              <a:gs pos="100000">
                <a:srgbClr val="7CC2DD"/>
              </a:gs>
            </a:gsLst>
            <a:lin ang="16200000" scaled="0"/>
          </a:gradFill>
          <a:ln cap="rnd" cmpd="sng" w="9525">
            <a:solidFill>
              <a:srgbClr val="20768B"/>
            </a:solidFill>
            <a:prstDash val="solid"/>
            <a:round/>
            <a:headEnd len="sm" w="sm" type="none"/>
            <a:tailEnd len="sm" w="sm" type="none"/>
          </a:ln>
          <a:effectLst>
            <a:outerShdw blurRad="50800" dir="5400000" dist="25400">
              <a:srgbClr val="000000">
                <a:alpha val="45882"/>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cida Sans"/>
              <a:ea typeface="Lucida Sans"/>
              <a:cs typeface="Lucida Sans"/>
              <a:sym typeface="Lucida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bg>
      <p:bgPr>
        <a:gradFill>
          <a:gsLst>
            <a:gs pos="0">
              <a:srgbClr val="B1B1B1"/>
            </a:gs>
            <a:gs pos="40000">
              <a:srgbClr val="9E9E9E"/>
            </a:gs>
            <a:gs pos="100000">
              <a:schemeClr val="dk1"/>
            </a:gs>
          </a:gsLst>
          <a:path path="circle">
            <a:fillToRect b="100%" l="100%"/>
          </a:path>
          <a:tileRect r="-100%" t="-100%"/>
        </a:gradFill>
      </p:bgPr>
    </p:bg>
    <p:spTree>
      <p:nvGrpSpPr>
        <p:cNvPr id="45" name="Shape 45"/>
        <p:cNvGrpSpPr/>
        <p:nvPr/>
      </p:nvGrpSpPr>
      <p:grpSpPr>
        <a:xfrm>
          <a:off x="0" y="0"/>
          <a:ext cx="0" cy="0"/>
          <a:chOff x="0" y="0"/>
          <a:chExt cx="0" cy="0"/>
        </a:xfrm>
      </p:grpSpPr>
      <p:sp>
        <p:nvSpPr>
          <p:cNvPr id="46" name="Google Shape;46;p22"/>
          <p:cNvSpPr txBox="1"/>
          <p:nvPr>
            <p:ph idx="1" type="body"/>
          </p:nvPr>
        </p:nvSpPr>
        <p:spPr>
          <a:xfrm>
            <a:off x="457200" y="1481328"/>
            <a:ext cx="4038600" cy="4525963"/>
          </a:xfrm>
          <a:prstGeom prst="rect">
            <a:avLst/>
          </a:prstGeom>
          <a:noFill/>
          <a:ln>
            <a:noFill/>
          </a:ln>
        </p:spPr>
        <p:txBody>
          <a:bodyPr anchorCtr="0" anchor="t" bIns="45700" lIns="91425" spcFirstLastPara="1" rIns="91425" wrap="square" tIns="45700">
            <a:normAutofit/>
          </a:bodyPr>
          <a:lstStyle>
            <a:lvl1pPr indent="-349504" lvl="0" marL="457200" algn="l">
              <a:spcBef>
                <a:spcPts val="400"/>
              </a:spcBef>
              <a:spcAft>
                <a:spcPts val="0"/>
              </a:spcAft>
              <a:buSzPts val="1904"/>
              <a:buChar char="🞂"/>
              <a:defRPr sz="2800"/>
            </a:lvl1pPr>
            <a:lvl2pPr indent="-381000" lvl="1" marL="914400" algn="l">
              <a:spcBef>
                <a:spcPts val="324"/>
              </a:spcBef>
              <a:spcAft>
                <a:spcPts val="0"/>
              </a:spcAft>
              <a:buSzPts val="2400"/>
              <a:buChar char="◦"/>
              <a:defRPr sz="2400"/>
            </a:lvl2pPr>
            <a:lvl3pPr indent="-355600" lvl="2" marL="1371600" algn="l">
              <a:spcBef>
                <a:spcPts val="350"/>
              </a:spcBef>
              <a:spcAft>
                <a:spcPts val="0"/>
              </a:spcAft>
              <a:buSzPts val="2000"/>
              <a:buChar char="●"/>
              <a:defRPr sz="2000"/>
            </a:lvl3pPr>
            <a:lvl4pPr indent="-342900" lvl="3" marL="1828800" algn="l">
              <a:spcBef>
                <a:spcPts val="350"/>
              </a:spcBef>
              <a:spcAft>
                <a:spcPts val="0"/>
              </a:spcAft>
              <a:buSzPts val="1800"/>
              <a:buChar char="●"/>
              <a:defRPr sz="1800"/>
            </a:lvl4pPr>
            <a:lvl5pPr indent="-342900" lvl="4" marL="2286000" algn="l">
              <a:spcBef>
                <a:spcPts val="350"/>
              </a:spcBef>
              <a:spcAft>
                <a:spcPts val="0"/>
              </a:spcAft>
              <a:buSzPts val="1800"/>
              <a:buChar char="●"/>
              <a:defRPr sz="18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47" name="Google Shape;47;p22"/>
          <p:cNvSpPr txBox="1"/>
          <p:nvPr>
            <p:ph idx="2" type="body"/>
          </p:nvPr>
        </p:nvSpPr>
        <p:spPr>
          <a:xfrm>
            <a:off x="4648200" y="1481328"/>
            <a:ext cx="4038600" cy="4525963"/>
          </a:xfrm>
          <a:prstGeom prst="rect">
            <a:avLst/>
          </a:prstGeom>
          <a:noFill/>
          <a:ln>
            <a:noFill/>
          </a:ln>
        </p:spPr>
        <p:txBody>
          <a:bodyPr anchorCtr="0" anchor="t" bIns="45700" lIns="91425" spcFirstLastPara="1" rIns="91425" wrap="square" tIns="45700">
            <a:normAutofit/>
          </a:bodyPr>
          <a:lstStyle>
            <a:lvl1pPr indent="-349504" lvl="0" marL="457200" algn="l">
              <a:spcBef>
                <a:spcPts val="400"/>
              </a:spcBef>
              <a:spcAft>
                <a:spcPts val="0"/>
              </a:spcAft>
              <a:buSzPts val="1904"/>
              <a:buChar char="🞂"/>
              <a:defRPr sz="2800"/>
            </a:lvl1pPr>
            <a:lvl2pPr indent="-381000" lvl="1" marL="914400" algn="l">
              <a:spcBef>
                <a:spcPts val="324"/>
              </a:spcBef>
              <a:spcAft>
                <a:spcPts val="0"/>
              </a:spcAft>
              <a:buSzPts val="2400"/>
              <a:buChar char="◦"/>
              <a:defRPr sz="2400"/>
            </a:lvl2pPr>
            <a:lvl3pPr indent="-355600" lvl="2" marL="1371600" algn="l">
              <a:spcBef>
                <a:spcPts val="350"/>
              </a:spcBef>
              <a:spcAft>
                <a:spcPts val="0"/>
              </a:spcAft>
              <a:buSzPts val="2000"/>
              <a:buChar char="●"/>
              <a:defRPr sz="2000"/>
            </a:lvl3pPr>
            <a:lvl4pPr indent="-342900" lvl="3" marL="1828800" algn="l">
              <a:spcBef>
                <a:spcPts val="350"/>
              </a:spcBef>
              <a:spcAft>
                <a:spcPts val="0"/>
              </a:spcAft>
              <a:buSzPts val="1800"/>
              <a:buChar char="●"/>
              <a:defRPr sz="1800"/>
            </a:lvl4pPr>
            <a:lvl5pPr indent="-342900" lvl="4" marL="2286000" algn="l">
              <a:spcBef>
                <a:spcPts val="350"/>
              </a:spcBef>
              <a:spcAft>
                <a:spcPts val="0"/>
              </a:spcAft>
              <a:buSzPts val="1800"/>
              <a:buChar char="●"/>
              <a:defRPr sz="18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48" name="Google Shape;48;p22"/>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2"/>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2"/>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1" name="Google Shape;51;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bg>
      <p:bgPr>
        <a:blipFill rotWithShape="1">
          <a:blip r:embed="rId2">
            <a:alphaModFix/>
          </a:blip>
          <a:tile algn="tl" flip="none" tx="0" sx="50000" ty="0" sy="50000"/>
        </a:blipFill>
      </p:bgPr>
    </p:bg>
    <p:spTree>
      <p:nvGrpSpPr>
        <p:cNvPr id="52" name="Shape 52"/>
        <p:cNvGrpSpPr/>
        <p:nvPr/>
      </p:nvGrpSpPr>
      <p:grpSpPr>
        <a:xfrm>
          <a:off x="0" y="0"/>
          <a:ext cx="0" cy="0"/>
          <a:chOff x="0" y="0"/>
          <a:chExt cx="0" cy="0"/>
        </a:xfrm>
      </p:grpSpPr>
      <p:sp>
        <p:nvSpPr>
          <p:cNvPr id="53" name="Google Shape;53;p23"/>
          <p:cNvSpPr txBox="1"/>
          <p:nvPr>
            <p:ph type="title"/>
          </p:nvPr>
        </p:nvSpPr>
        <p:spPr>
          <a:xfrm>
            <a:off x="457200" y="273050"/>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4100"/>
              <a:buFont typeface="Lucida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23"/>
          <p:cNvSpPr txBox="1"/>
          <p:nvPr>
            <p:ph idx="1" type="body"/>
          </p:nvPr>
        </p:nvSpPr>
        <p:spPr>
          <a:xfrm>
            <a:off x="457200" y="5410200"/>
            <a:ext cx="4040188" cy="762000"/>
          </a:xfrm>
          <a:prstGeom prst="rect">
            <a:avLst/>
          </a:prstGeom>
          <a:solidFill>
            <a:schemeClr val="accent1"/>
          </a:solidFill>
          <a:ln cap="flat" cmpd="sng" w="9650">
            <a:solidFill>
              <a:schemeClr val="accent1"/>
            </a:solidFill>
            <a:prstDash val="solid"/>
            <a:miter lim="800000"/>
            <a:headEnd len="sm" w="sm" type="none"/>
            <a:tailEnd len="sm" w="sm" type="none"/>
          </a:ln>
        </p:spPr>
        <p:txBody>
          <a:bodyPr anchorCtr="0" anchor="ctr" bIns="45700" lIns="182875" spcFirstLastPara="1" rIns="91425" wrap="square" tIns="45700">
            <a:normAutofit/>
          </a:bodyPr>
          <a:lstStyle>
            <a:lvl1pPr indent="-228600" lvl="0" marL="457200" algn="l">
              <a:spcBef>
                <a:spcPts val="400"/>
              </a:spcBef>
              <a:spcAft>
                <a:spcPts val="0"/>
              </a:spcAft>
              <a:buSzPts val="1632"/>
              <a:buNone/>
              <a:defRPr b="0" sz="2400">
                <a:solidFill>
                  <a:schemeClr val="lt1"/>
                </a:solidFill>
              </a:defRPr>
            </a:lvl1pPr>
            <a:lvl2pPr indent="-228600" lvl="1" marL="914400" algn="l">
              <a:spcBef>
                <a:spcPts val="324"/>
              </a:spcBef>
              <a:spcAft>
                <a:spcPts val="0"/>
              </a:spcAft>
              <a:buSzPts val="2000"/>
              <a:buNone/>
              <a:defRPr b="1" sz="2000"/>
            </a:lvl2pPr>
            <a:lvl3pPr indent="-228600" lvl="2" marL="1371600" algn="l">
              <a:spcBef>
                <a:spcPts val="350"/>
              </a:spcBef>
              <a:spcAft>
                <a:spcPts val="0"/>
              </a:spcAft>
              <a:buSzPts val="1800"/>
              <a:buNone/>
              <a:defRPr b="1" sz="1800"/>
            </a:lvl3pPr>
            <a:lvl4pPr indent="-228600" lvl="3" marL="1828800" algn="l">
              <a:spcBef>
                <a:spcPts val="350"/>
              </a:spcBef>
              <a:spcAft>
                <a:spcPts val="0"/>
              </a:spcAft>
              <a:buSzPts val="1600"/>
              <a:buNone/>
              <a:defRPr b="1" sz="1600"/>
            </a:lvl4pPr>
            <a:lvl5pPr indent="-228600" lvl="4" marL="2286000" algn="l">
              <a:spcBef>
                <a:spcPts val="350"/>
              </a:spcBef>
              <a:spcAft>
                <a:spcPts val="0"/>
              </a:spcAft>
              <a:buSzPts val="1600"/>
              <a:buNone/>
              <a:defRPr b="1" sz="16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55" name="Google Shape;55;p23"/>
          <p:cNvSpPr txBox="1"/>
          <p:nvPr>
            <p:ph idx="2" type="body"/>
          </p:nvPr>
        </p:nvSpPr>
        <p:spPr>
          <a:xfrm>
            <a:off x="4645026" y="5410200"/>
            <a:ext cx="4041775" cy="762000"/>
          </a:xfrm>
          <a:prstGeom prst="rect">
            <a:avLst/>
          </a:prstGeom>
          <a:solidFill>
            <a:schemeClr val="accent1"/>
          </a:solidFill>
          <a:ln cap="flat" cmpd="sng" w="9650">
            <a:solidFill>
              <a:schemeClr val="accent1"/>
            </a:solidFill>
            <a:prstDash val="solid"/>
            <a:miter lim="800000"/>
            <a:headEnd len="sm" w="sm" type="none"/>
            <a:tailEnd len="sm" w="sm" type="none"/>
          </a:ln>
        </p:spPr>
        <p:txBody>
          <a:bodyPr anchorCtr="0" anchor="ctr" bIns="45700" lIns="182875" spcFirstLastPara="1" rIns="91425" wrap="square" tIns="45700">
            <a:normAutofit/>
          </a:bodyPr>
          <a:lstStyle>
            <a:lvl1pPr indent="-228600" lvl="0" marL="457200" algn="l">
              <a:spcBef>
                <a:spcPts val="400"/>
              </a:spcBef>
              <a:spcAft>
                <a:spcPts val="0"/>
              </a:spcAft>
              <a:buSzPts val="1632"/>
              <a:buNone/>
              <a:defRPr b="0" sz="2400">
                <a:solidFill>
                  <a:schemeClr val="lt1"/>
                </a:solidFill>
              </a:defRPr>
            </a:lvl1pPr>
            <a:lvl2pPr indent="-228600" lvl="1" marL="914400" algn="l">
              <a:spcBef>
                <a:spcPts val="324"/>
              </a:spcBef>
              <a:spcAft>
                <a:spcPts val="0"/>
              </a:spcAft>
              <a:buSzPts val="2000"/>
              <a:buNone/>
              <a:defRPr b="1" sz="2000"/>
            </a:lvl2pPr>
            <a:lvl3pPr indent="-228600" lvl="2" marL="1371600" algn="l">
              <a:spcBef>
                <a:spcPts val="350"/>
              </a:spcBef>
              <a:spcAft>
                <a:spcPts val="0"/>
              </a:spcAft>
              <a:buSzPts val="1800"/>
              <a:buNone/>
              <a:defRPr b="1" sz="1800"/>
            </a:lvl3pPr>
            <a:lvl4pPr indent="-228600" lvl="3" marL="1828800" algn="l">
              <a:spcBef>
                <a:spcPts val="350"/>
              </a:spcBef>
              <a:spcAft>
                <a:spcPts val="0"/>
              </a:spcAft>
              <a:buSzPts val="1600"/>
              <a:buNone/>
              <a:defRPr b="1" sz="1600"/>
            </a:lvl4pPr>
            <a:lvl5pPr indent="-228600" lvl="4" marL="2286000" algn="l">
              <a:spcBef>
                <a:spcPts val="350"/>
              </a:spcBef>
              <a:spcAft>
                <a:spcPts val="0"/>
              </a:spcAft>
              <a:buSzPts val="1600"/>
              <a:buNone/>
              <a:defRPr b="1" sz="16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56" name="Google Shape;56;p23"/>
          <p:cNvSpPr txBox="1"/>
          <p:nvPr>
            <p:ph idx="3" type="body"/>
          </p:nvPr>
        </p:nvSpPr>
        <p:spPr>
          <a:xfrm>
            <a:off x="457200" y="1444294"/>
            <a:ext cx="4040188" cy="3941763"/>
          </a:xfrm>
          <a:prstGeom prst="rect">
            <a:avLst/>
          </a:prstGeom>
          <a:noFill/>
          <a:ln>
            <a:noFill/>
          </a:ln>
        </p:spPr>
        <p:txBody>
          <a:bodyPr anchorCtr="0" anchor="t" bIns="45700" lIns="91425" spcFirstLastPara="1" rIns="91425" wrap="square" tIns="45700">
            <a:normAutofit/>
          </a:bodyPr>
          <a:lstStyle>
            <a:lvl1pPr indent="-332232" lvl="0" marL="457200" algn="l">
              <a:spcBef>
                <a:spcPts val="400"/>
              </a:spcBef>
              <a:spcAft>
                <a:spcPts val="0"/>
              </a:spcAft>
              <a:buSzPts val="1632"/>
              <a:buChar char="🞂"/>
              <a:defRPr sz="2400"/>
            </a:lvl1pPr>
            <a:lvl2pPr indent="-355600" lvl="1" marL="914400" algn="l">
              <a:spcBef>
                <a:spcPts val="324"/>
              </a:spcBef>
              <a:spcAft>
                <a:spcPts val="0"/>
              </a:spcAft>
              <a:buSzPts val="2000"/>
              <a:buChar char="◦"/>
              <a:defRPr sz="2000"/>
            </a:lvl2pPr>
            <a:lvl3pPr indent="-342900" lvl="2" marL="1371600" algn="l">
              <a:spcBef>
                <a:spcPts val="350"/>
              </a:spcBef>
              <a:spcAft>
                <a:spcPts val="0"/>
              </a:spcAft>
              <a:buSzPts val="1800"/>
              <a:buChar char="●"/>
              <a:defRPr sz="1800"/>
            </a:lvl3pPr>
            <a:lvl4pPr indent="-330200" lvl="3" marL="1828800" algn="l">
              <a:spcBef>
                <a:spcPts val="350"/>
              </a:spcBef>
              <a:spcAft>
                <a:spcPts val="0"/>
              </a:spcAft>
              <a:buSzPts val="1600"/>
              <a:buChar char="●"/>
              <a:defRPr sz="1600"/>
            </a:lvl4pPr>
            <a:lvl5pPr indent="-330200" lvl="4" marL="2286000" algn="l">
              <a:spcBef>
                <a:spcPts val="350"/>
              </a:spcBef>
              <a:spcAft>
                <a:spcPts val="0"/>
              </a:spcAft>
              <a:buSzPts val="1600"/>
              <a:buChar char="●"/>
              <a:defRPr sz="16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57" name="Google Shape;57;p23"/>
          <p:cNvSpPr txBox="1"/>
          <p:nvPr>
            <p:ph idx="4" type="body"/>
          </p:nvPr>
        </p:nvSpPr>
        <p:spPr>
          <a:xfrm>
            <a:off x="4645025" y="1444294"/>
            <a:ext cx="4041775" cy="3941763"/>
          </a:xfrm>
          <a:prstGeom prst="rect">
            <a:avLst/>
          </a:prstGeom>
          <a:noFill/>
          <a:ln>
            <a:noFill/>
          </a:ln>
        </p:spPr>
        <p:txBody>
          <a:bodyPr anchorCtr="0" anchor="t" bIns="45700" lIns="91425" spcFirstLastPara="1" rIns="91425" wrap="square" tIns="45700">
            <a:normAutofit/>
          </a:bodyPr>
          <a:lstStyle>
            <a:lvl1pPr indent="-332232" lvl="0" marL="457200" algn="l">
              <a:spcBef>
                <a:spcPts val="0"/>
              </a:spcBef>
              <a:spcAft>
                <a:spcPts val="0"/>
              </a:spcAft>
              <a:buSzPts val="1632"/>
              <a:buChar char="🞂"/>
              <a:defRPr sz="2400"/>
            </a:lvl1pPr>
            <a:lvl2pPr indent="-355600" lvl="1" marL="914400" algn="l">
              <a:spcBef>
                <a:spcPts val="324"/>
              </a:spcBef>
              <a:spcAft>
                <a:spcPts val="0"/>
              </a:spcAft>
              <a:buSzPts val="2000"/>
              <a:buChar char="◦"/>
              <a:defRPr sz="2000"/>
            </a:lvl2pPr>
            <a:lvl3pPr indent="-342900" lvl="2" marL="1371600" algn="l">
              <a:spcBef>
                <a:spcPts val="350"/>
              </a:spcBef>
              <a:spcAft>
                <a:spcPts val="0"/>
              </a:spcAft>
              <a:buSzPts val="1800"/>
              <a:buChar char="●"/>
              <a:defRPr sz="1800"/>
            </a:lvl3pPr>
            <a:lvl4pPr indent="-330200" lvl="3" marL="1828800" algn="l">
              <a:spcBef>
                <a:spcPts val="350"/>
              </a:spcBef>
              <a:spcAft>
                <a:spcPts val="0"/>
              </a:spcAft>
              <a:buSzPts val="1600"/>
              <a:buChar char="●"/>
              <a:defRPr sz="1600"/>
            </a:lvl4pPr>
            <a:lvl5pPr indent="-330200" lvl="4" marL="2286000" algn="l">
              <a:spcBef>
                <a:spcPts val="350"/>
              </a:spcBef>
              <a:spcAft>
                <a:spcPts val="0"/>
              </a:spcAft>
              <a:buSzPts val="1600"/>
              <a:buChar char="●"/>
              <a:defRPr sz="16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58" name="Google Shape;58;p23"/>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3"/>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3"/>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gradFill>
          <a:gsLst>
            <a:gs pos="0">
              <a:srgbClr val="B1B1B1"/>
            </a:gs>
            <a:gs pos="40000">
              <a:srgbClr val="9E9E9E"/>
            </a:gs>
            <a:gs pos="100000">
              <a:schemeClr val="dk1"/>
            </a:gs>
          </a:gsLst>
          <a:path path="circle">
            <a:fillToRect b="100%" l="100%"/>
          </a:path>
          <a:tileRect r="-100%" t="-100%"/>
        </a:gradFill>
      </p:bgPr>
    </p:bg>
    <p:spTree>
      <p:nvGrpSpPr>
        <p:cNvPr id="61" name="Shape 61"/>
        <p:cNvGrpSpPr/>
        <p:nvPr/>
      </p:nvGrpSpPr>
      <p:grpSpPr>
        <a:xfrm>
          <a:off x="0" y="0"/>
          <a:ext cx="0" cy="0"/>
          <a:chOff x="0" y="0"/>
          <a:chExt cx="0" cy="0"/>
        </a:xfrm>
      </p:grpSpPr>
      <p:sp>
        <p:nvSpPr>
          <p:cNvPr id="62" name="Google Shape;62;p24"/>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4"/>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4"/>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5" name="Google Shape;65;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25"/>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5"/>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5"/>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bg>
      <p:bgPr>
        <a:blipFill rotWithShape="1">
          <a:blip r:embed="rId2">
            <a:alphaModFix/>
          </a:blip>
          <a:tile algn="tl" flip="none" tx="0" sx="50000" ty="0" sy="50000"/>
        </a:blipFill>
      </p:bgPr>
    </p:bg>
    <p:spTree>
      <p:nvGrpSpPr>
        <p:cNvPr id="70" name="Shape 70"/>
        <p:cNvGrpSpPr/>
        <p:nvPr/>
      </p:nvGrpSpPr>
      <p:grpSpPr>
        <a:xfrm>
          <a:off x="0" y="0"/>
          <a:ext cx="0" cy="0"/>
          <a:chOff x="0" y="0"/>
          <a:chExt cx="0" cy="0"/>
        </a:xfrm>
      </p:grpSpPr>
      <p:sp>
        <p:nvSpPr>
          <p:cNvPr id="71" name="Google Shape;71;p26"/>
          <p:cNvSpPr txBox="1"/>
          <p:nvPr>
            <p:ph type="title"/>
          </p:nvPr>
        </p:nvSpPr>
        <p:spPr>
          <a:xfrm>
            <a:off x="914400" y="4876800"/>
            <a:ext cx="7481776"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Clr>
                <a:schemeClr val="accent1"/>
              </a:buClr>
              <a:buSzPts val="2500"/>
              <a:buFont typeface="Lucida Sans"/>
              <a:buNone/>
              <a:defRPr b="0" sz="25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26"/>
          <p:cNvSpPr txBox="1"/>
          <p:nvPr>
            <p:ph idx="1" type="body"/>
          </p:nvPr>
        </p:nvSpPr>
        <p:spPr>
          <a:xfrm>
            <a:off x="4419600" y="5355102"/>
            <a:ext cx="3974592" cy="914400"/>
          </a:xfrm>
          <a:prstGeom prst="rect">
            <a:avLst/>
          </a:prstGeom>
          <a:noFill/>
          <a:ln>
            <a:noFill/>
          </a:ln>
        </p:spPr>
        <p:txBody>
          <a:bodyPr anchorCtr="0" anchor="t" bIns="45700" lIns="91425" spcFirstLastPara="1" rIns="91425" wrap="square" tIns="45700">
            <a:normAutofit/>
          </a:bodyPr>
          <a:lstStyle>
            <a:lvl1pPr indent="-228600" lvl="0" marL="457200" algn="r">
              <a:spcBef>
                <a:spcPts val="400"/>
              </a:spcBef>
              <a:spcAft>
                <a:spcPts val="0"/>
              </a:spcAft>
              <a:buSzPts val="1088"/>
              <a:buNone/>
              <a:defRPr sz="1600"/>
            </a:lvl1pPr>
            <a:lvl2pPr indent="-228600" lvl="1" marL="914400" algn="l">
              <a:spcBef>
                <a:spcPts val="324"/>
              </a:spcBef>
              <a:spcAft>
                <a:spcPts val="0"/>
              </a:spcAft>
              <a:buSzPts val="1200"/>
              <a:buNone/>
              <a:defRPr sz="1200"/>
            </a:lvl2pPr>
            <a:lvl3pPr indent="-228600" lvl="2" marL="1371600" algn="l">
              <a:spcBef>
                <a:spcPts val="350"/>
              </a:spcBef>
              <a:spcAft>
                <a:spcPts val="0"/>
              </a:spcAft>
              <a:buSzPts val="1000"/>
              <a:buNone/>
              <a:defRPr sz="1000"/>
            </a:lvl3pPr>
            <a:lvl4pPr indent="-228600" lvl="3" marL="1828800" algn="l">
              <a:spcBef>
                <a:spcPts val="350"/>
              </a:spcBef>
              <a:spcAft>
                <a:spcPts val="0"/>
              </a:spcAft>
              <a:buSzPts val="900"/>
              <a:buNone/>
              <a:defRPr sz="900"/>
            </a:lvl4pPr>
            <a:lvl5pPr indent="-228600" lvl="4" marL="2286000" algn="l">
              <a:spcBef>
                <a:spcPts val="350"/>
              </a:spcBef>
              <a:spcAft>
                <a:spcPts val="0"/>
              </a:spcAft>
              <a:buSzPts val="900"/>
              <a:buNone/>
              <a:defRPr sz="9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73" name="Google Shape;73;p26"/>
          <p:cNvSpPr txBox="1"/>
          <p:nvPr>
            <p:ph idx="2" type="body"/>
          </p:nvPr>
        </p:nvSpPr>
        <p:spPr>
          <a:xfrm>
            <a:off x="914400" y="274320"/>
            <a:ext cx="7479792" cy="4572000"/>
          </a:xfrm>
          <a:prstGeom prst="rect">
            <a:avLst/>
          </a:prstGeom>
          <a:noFill/>
          <a:ln>
            <a:noFill/>
          </a:ln>
        </p:spPr>
        <p:txBody>
          <a:bodyPr anchorCtr="0" anchor="t" bIns="45700" lIns="91425" spcFirstLastPara="1" rIns="91425" wrap="square" tIns="45700">
            <a:normAutofit/>
          </a:bodyPr>
          <a:lstStyle>
            <a:lvl1pPr indent="-366776" lvl="0" marL="457200" algn="l">
              <a:spcBef>
                <a:spcPts val="400"/>
              </a:spcBef>
              <a:spcAft>
                <a:spcPts val="0"/>
              </a:spcAft>
              <a:buSzPts val="2176"/>
              <a:buChar char="🞂"/>
              <a:defRPr sz="3200"/>
            </a:lvl1pPr>
            <a:lvl2pPr indent="-406400" lvl="1" marL="914400" algn="l">
              <a:spcBef>
                <a:spcPts val="324"/>
              </a:spcBef>
              <a:spcAft>
                <a:spcPts val="0"/>
              </a:spcAft>
              <a:buSzPts val="2800"/>
              <a:buChar char="◦"/>
              <a:defRPr sz="2800"/>
            </a:lvl2pPr>
            <a:lvl3pPr indent="-381000" lvl="2" marL="1371600" algn="l">
              <a:spcBef>
                <a:spcPts val="350"/>
              </a:spcBef>
              <a:spcAft>
                <a:spcPts val="0"/>
              </a:spcAft>
              <a:buSzPts val="2400"/>
              <a:buChar char="●"/>
              <a:defRPr sz="2400"/>
            </a:lvl3pPr>
            <a:lvl4pPr indent="-355600" lvl="3" marL="1828800" algn="l">
              <a:spcBef>
                <a:spcPts val="350"/>
              </a:spcBef>
              <a:spcAft>
                <a:spcPts val="0"/>
              </a:spcAft>
              <a:buSzPts val="2000"/>
              <a:buChar char="●"/>
              <a:defRPr sz="2000"/>
            </a:lvl4pPr>
            <a:lvl5pPr indent="-355600" lvl="4" marL="2286000" algn="l">
              <a:spcBef>
                <a:spcPts val="350"/>
              </a:spcBef>
              <a:spcAft>
                <a:spcPts val="0"/>
              </a:spcAft>
              <a:buSzPts val="2000"/>
              <a:buChar char="●"/>
              <a:defRPr sz="20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74" name="Google Shape;74;p26"/>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6"/>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6"/>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bg>
      <p:bgPr>
        <a:gradFill>
          <a:gsLst>
            <a:gs pos="0">
              <a:srgbClr val="B1B1B1"/>
            </a:gs>
            <a:gs pos="40000">
              <a:srgbClr val="9E9E9E"/>
            </a:gs>
            <a:gs pos="100000">
              <a:schemeClr val="dk1"/>
            </a:gs>
          </a:gsLst>
          <a:path path="circle">
            <a:fillToRect b="100%" l="100%"/>
          </a:path>
          <a:tileRect r="-100%" t="-100%"/>
        </a:gradFill>
      </p:bgPr>
    </p:bg>
    <p:spTree>
      <p:nvGrpSpPr>
        <p:cNvPr id="77" name="Shape 77"/>
        <p:cNvGrpSpPr/>
        <p:nvPr/>
      </p:nvGrpSpPr>
      <p:grpSpPr>
        <a:xfrm>
          <a:off x="0" y="0"/>
          <a:ext cx="0" cy="0"/>
          <a:chOff x="0" y="0"/>
          <a:chExt cx="0" cy="0"/>
        </a:xfrm>
      </p:grpSpPr>
      <p:sp>
        <p:nvSpPr>
          <p:cNvPr id="78" name="Google Shape;78;p27"/>
          <p:cNvSpPr txBox="1"/>
          <p:nvPr>
            <p:ph idx="1" type="body"/>
          </p:nvPr>
        </p:nvSpPr>
        <p:spPr>
          <a:xfrm>
            <a:off x="1141232" y="5443402"/>
            <a:ext cx="7162800" cy="648232"/>
          </a:xfrm>
          <a:prstGeom prst="rect">
            <a:avLst/>
          </a:prstGeom>
          <a:noFill/>
          <a:ln>
            <a:noFill/>
          </a:ln>
        </p:spPr>
        <p:txBody>
          <a:bodyPr anchorCtr="0" anchor="t" bIns="45700" lIns="91425" spcFirstLastPara="1" rIns="91425" wrap="square" tIns="0">
            <a:normAutofit/>
          </a:bodyPr>
          <a:lstStyle>
            <a:lvl1pPr indent="-228600" lvl="0" marL="457200" marR="18288" algn="r">
              <a:spcBef>
                <a:spcPts val="400"/>
              </a:spcBef>
              <a:spcAft>
                <a:spcPts val="0"/>
              </a:spcAft>
              <a:buSzPts val="952"/>
              <a:buNone/>
              <a:defRPr sz="1400"/>
            </a:lvl1pPr>
            <a:lvl2pPr indent="-304800" lvl="1" marL="914400" algn="l">
              <a:spcBef>
                <a:spcPts val="324"/>
              </a:spcBef>
              <a:spcAft>
                <a:spcPts val="0"/>
              </a:spcAft>
              <a:buSzPts val="1200"/>
              <a:buChar char="◦"/>
              <a:defRPr sz="1200"/>
            </a:lvl2pPr>
            <a:lvl3pPr indent="-292100" lvl="2" marL="1371600" algn="l">
              <a:spcBef>
                <a:spcPts val="350"/>
              </a:spcBef>
              <a:spcAft>
                <a:spcPts val="0"/>
              </a:spcAft>
              <a:buSzPts val="1000"/>
              <a:buChar char="●"/>
              <a:defRPr sz="1000"/>
            </a:lvl3pPr>
            <a:lvl4pPr indent="-285750" lvl="3" marL="1828800" algn="l">
              <a:spcBef>
                <a:spcPts val="350"/>
              </a:spcBef>
              <a:spcAft>
                <a:spcPts val="0"/>
              </a:spcAft>
              <a:buSzPts val="900"/>
              <a:buChar char="●"/>
              <a:defRPr sz="900"/>
            </a:lvl4pPr>
            <a:lvl5pPr indent="-285750" lvl="4" marL="2286000" algn="l">
              <a:spcBef>
                <a:spcPts val="350"/>
              </a:spcBef>
              <a:spcAft>
                <a:spcPts val="0"/>
              </a:spcAft>
              <a:buSzPts val="900"/>
              <a:buChar char="●"/>
              <a:defRPr sz="9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79" name="Google Shape;79;p27"/>
          <p:cNvSpPr/>
          <p:nvPr>
            <p:ph idx="2" type="pic"/>
          </p:nvPr>
        </p:nvSpPr>
        <p:spPr>
          <a:xfrm>
            <a:off x="228600" y="189968"/>
            <a:ext cx="8686800" cy="4389120"/>
          </a:xfrm>
          <a:prstGeom prst="rect">
            <a:avLst/>
          </a:prstGeom>
          <a:solidFill>
            <a:schemeClr val="dk2"/>
          </a:solidFill>
          <a:ln cap="flat" cmpd="sng" w="9525">
            <a:solidFill>
              <a:schemeClr val="dk1"/>
            </a:solidFill>
            <a:prstDash val="solid"/>
            <a:round/>
            <a:headEnd len="sm" w="sm" type="none"/>
            <a:tailEnd len="sm" w="sm" type="none"/>
          </a:ln>
        </p:spPr>
      </p:sp>
      <p:sp>
        <p:nvSpPr>
          <p:cNvPr id="80" name="Google Shape;80;p27"/>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7"/>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7"/>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sz="1000">
                <a:solidFill>
                  <a:schemeClr val="lt1"/>
                </a:solidFill>
                <a:latin typeface="Lucida Sans"/>
                <a:ea typeface="Lucida Sans"/>
                <a:cs typeface="Lucida Sans"/>
                <a:sym typeface="Lucida Sans"/>
              </a:defRPr>
            </a:lvl1pPr>
            <a:lvl2pPr indent="0" lvl="1" marL="0" algn="r">
              <a:spcBef>
                <a:spcPts val="0"/>
              </a:spcBef>
              <a:buNone/>
              <a:defRPr b="0" sz="1000">
                <a:solidFill>
                  <a:schemeClr val="lt1"/>
                </a:solidFill>
                <a:latin typeface="Lucida Sans"/>
                <a:ea typeface="Lucida Sans"/>
                <a:cs typeface="Lucida Sans"/>
                <a:sym typeface="Lucida Sans"/>
              </a:defRPr>
            </a:lvl2pPr>
            <a:lvl3pPr indent="0" lvl="2" marL="0" algn="r">
              <a:spcBef>
                <a:spcPts val="0"/>
              </a:spcBef>
              <a:buNone/>
              <a:defRPr b="0" sz="1000">
                <a:solidFill>
                  <a:schemeClr val="lt1"/>
                </a:solidFill>
                <a:latin typeface="Lucida Sans"/>
                <a:ea typeface="Lucida Sans"/>
                <a:cs typeface="Lucida Sans"/>
                <a:sym typeface="Lucida Sans"/>
              </a:defRPr>
            </a:lvl3pPr>
            <a:lvl4pPr indent="0" lvl="3" marL="0" algn="r">
              <a:spcBef>
                <a:spcPts val="0"/>
              </a:spcBef>
              <a:buNone/>
              <a:defRPr b="0" sz="1000">
                <a:solidFill>
                  <a:schemeClr val="lt1"/>
                </a:solidFill>
                <a:latin typeface="Lucida Sans"/>
                <a:ea typeface="Lucida Sans"/>
                <a:cs typeface="Lucida Sans"/>
                <a:sym typeface="Lucida Sans"/>
              </a:defRPr>
            </a:lvl4pPr>
            <a:lvl5pPr indent="0" lvl="4" marL="0" algn="r">
              <a:spcBef>
                <a:spcPts val="0"/>
              </a:spcBef>
              <a:buNone/>
              <a:defRPr b="0" sz="1000">
                <a:solidFill>
                  <a:schemeClr val="lt1"/>
                </a:solidFill>
                <a:latin typeface="Lucida Sans"/>
                <a:ea typeface="Lucida Sans"/>
                <a:cs typeface="Lucida Sans"/>
                <a:sym typeface="Lucida Sans"/>
              </a:defRPr>
            </a:lvl5pPr>
            <a:lvl6pPr indent="0" lvl="5" marL="0" algn="r">
              <a:spcBef>
                <a:spcPts val="0"/>
              </a:spcBef>
              <a:buNone/>
              <a:defRPr b="0" sz="1000">
                <a:solidFill>
                  <a:schemeClr val="lt1"/>
                </a:solidFill>
                <a:latin typeface="Lucida Sans"/>
                <a:ea typeface="Lucida Sans"/>
                <a:cs typeface="Lucida Sans"/>
                <a:sym typeface="Lucida Sans"/>
              </a:defRPr>
            </a:lvl6pPr>
            <a:lvl7pPr indent="0" lvl="6" marL="0" algn="r">
              <a:spcBef>
                <a:spcPts val="0"/>
              </a:spcBef>
              <a:buNone/>
              <a:defRPr b="0" sz="1000">
                <a:solidFill>
                  <a:schemeClr val="lt1"/>
                </a:solidFill>
                <a:latin typeface="Lucida Sans"/>
                <a:ea typeface="Lucida Sans"/>
                <a:cs typeface="Lucida Sans"/>
                <a:sym typeface="Lucida Sans"/>
              </a:defRPr>
            </a:lvl7pPr>
            <a:lvl8pPr indent="0" lvl="7" marL="0" algn="r">
              <a:spcBef>
                <a:spcPts val="0"/>
              </a:spcBef>
              <a:buNone/>
              <a:defRPr b="0" sz="1000">
                <a:solidFill>
                  <a:schemeClr val="lt1"/>
                </a:solidFill>
                <a:latin typeface="Lucida Sans"/>
                <a:ea typeface="Lucida Sans"/>
                <a:cs typeface="Lucida Sans"/>
                <a:sym typeface="Lucida Sans"/>
              </a:defRPr>
            </a:lvl8pPr>
            <a:lvl9pPr indent="0" lvl="8" marL="0" algn="r">
              <a:spcBef>
                <a:spcPts val="0"/>
              </a:spcBef>
              <a:buNone/>
              <a:defRPr b="0" sz="1000">
                <a:solidFill>
                  <a:schemeClr val="lt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
        <p:nvSpPr>
          <p:cNvPr id="83" name="Google Shape;83;p27"/>
          <p:cNvSpPr txBox="1"/>
          <p:nvPr>
            <p:ph type="title"/>
          </p:nvPr>
        </p:nvSpPr>
        <p:spPr>
          <a:xfrm>
            <a:off x="228600" y="4865122"/>
            <a:ext cx="8075432" cy="562672"/>
          </a:xfrm>
          <a:prstGeom prst="rect">
            <a:avLst/>
          </a:prstGeom>
          <a:noFill/>
          <a:ln>
            <a:noFill/>
          </a:ln>
        </p:spPr>
        <p:txBody>
          <a:bodyPr anchorCtr="0" anchor="t" bIns="45700" lIns="91425" spcFirstLastPara="1" rIns="91425" wrap="square" tIns="45700">
            <a:normAutofit/>
          </a:bodyPr>
          <a:lstStyle>
            <a:lvl1pPr lvl="0" marR="0" algn="r">
              <a:spcBef>
                <a:spcPts val="0"/>
              </a:spcBef>
              <a:spcAft>
                <a:spcPts val="0"/>
              </a:spcAft>
              <a:buClr>
                <a:schemeClr val="accent1"/>
              </a:buClr>
              <a:buSzPts val="3000"/>
              <a:buFont typeface="Lucida Sans"/>
              <a:buNone/>
              <a:defRPr b="0" sz="3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27"/>
          <p:cNvSpPr/>
          <p:nvPr/>
        </p:nvSpPr>
        <p:spPr>
          <a:xfrm>
            <a:off x="499273" y="5944936"/>
            <a:ext cx="4940624" cy="921076"/>
          </a:xfrm>
          <a:custGeom>
            <a:rect b="b" l="l" r="r" t="t"/>
            <a:pathLst>
              <a:path extrusionOk="0" h="337" w="7485">
                <a:moveTo>
                  <a:pt x="0" y="2"/>
                </a:moveTo>
                <a:lnTo>
                  <a:pt x="7485" y="337"/>
                </a:lnTo>
                <a:lnTo>
                  <a:pt x="5558" y="337"/>
                </a:lnTo>
                <a:lnTo>
                  <a:pt x="1" y="0"/>
                </a:lnTo>
              </a:path>
            </a:pathLst>
          </a:custGeom>
          <a:solidFill>
            <a:srgbClr val="9CCADC">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cida Sans"/>
              <a:ea typeface="Lucida Sans"/>
              <a:cs typeface="Lucida Sans"/>
              <a:sym typeface="Lucida Sans"/>
            </a:endParaRPr>
          </a:p>
        </p:txBody>
      </p:sp>
      <p:sp>
        <p:nvSpPr>
          <p:cNvPr id="85" name="Google Shape;85;p27"/>
          <p:cNvSpPr/>
          <p:nvPr/>
        </p:nvSpPr>
        <p:spPr>
          <a:xfrm>
            <a:off x="485717" y="5939011"/>
            <a:ext cx="3690451" cy="933450"/>
          </a:xfrm>
          <a:custGeom>
            <a:rect b="b" l="l" r="r" t="t"/>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cida Sans"/>
              <a:ea typeface="Lucida Sans"/>
              <a:cs typeface="Lucida Sans"/>
              <a:sym typeface="Lucida Sans"/>
            </a:endParaRPr>
          </a:p>
        </p:txBody>
      </p:sp>
      <p:sp>
        <p:nvSpPr>
          <p:cNvPr id="86" name="Google Shape;86;p27"/>
          <p:cNvSpPr/>
          <p:nvPr/>
        </p:nvSpPr>
        <p:spPr>
          <a:xfrm>
            <a:off x="-6042" y="5791253"/>
            <a:ext cx="3402314" cy="1080868"/>
          </a:xfrm>
          <a:prstGeom prst="rtTriangle">
            <a:avLst/>
          </a:prstGeom>
          <a:blipFill rotWithShape="1">
            <a:blip r:embed="rId2">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cida Sans"/>
              <a:ea typeface="Lucida Sans"/>
              <a:cs typeface="Lucida Sans"/>
              <a:sym typeface="Lucida Sans"/>
            </a:endParaRPr>
          </a:p>
        </p:txBody>
      </p:sp>
      <p:cxnSp>
        <p:nvCxnSpPr>
          <p:cNvPr id="87" name="Google Shape;87;p27"/>
          <p:cNvCxnSpPr/>
          <p:nvPr/>
        </p:nvCxnSpPr>
        <p:spPr>
          <a:xfrm>
            <a:off x="-9237" y="5787738"/>
            <a:ext cx="3405509" cy="1084383"/>
          </a:xfrm>
          <a:prstGeom prst="straightConnector1">
            <a:avLst/>
          </a:prstGeom>
          <a:noFill/>
          <a:ln cap="flat" cmpd="sng" w="12050">
            <a:solidFill>
              <a:srgbClr val="93C5D8"/>
            </a:solidFill>
            <a:prstDash val="solid"/>
            <a:miter lim="800000"/>
            <a:headEnd len="sm" w="sm" type="none"/>
            <a:tailEnd len="sm" w="sm" type="none"/>
          </a:ln>
        </p:spPr>
      </p:cxnSp>
      <p:sp>
        <p:nvSpPr>
          <p:cNvPr id="88" name="Google Shape;88;p27"/>
          <p:cNvSpPr/>
          <p:nvPr/>
        </p:nvSpPr>
        <p:spPr>
          <a:xfrm>
            <a:off x="8664112" y="4988440"/>
            <a:ext cx="182880" cy="228600"/>
          </a:xfrm>
          <a:prstGeom prst="chevron">
            <a:avLst>
              <a:gd fmla="val 50000" name="adj"/>
            </a:avLst>
          </a:prstGeom>
          <a:gradFill>
            <a:gsLst>
              <a:gs pos="0">
                <a:srgbClr val="1488A5"/>
              </a:gs>
              <a:gs pos="72000">
                <a:srgbClr val="4DB7DA"/>
              </a:gs>
              <a:gs pos="100000">
                <a:srgbClr val="7CC2DD"/>
              </a:gs>
            </a:gsLst>
            <a:lin ang="16200000" scaled="0"/>
          </a:gradFill>
          <a:ln cap="rnd" cmpd="sng" w="9525">
            <a:solidFill>
              <a:srgbClr val="20768B"/>
            </a:solidFill>
            <a:prstDash val="solid"/>
            <a:round/>
            <a:headEnd len="sm" w="sm" type="none"/>
            <a:tailEnd len="sm" w="sm" type="none"/>
          </a:ln>
          <a:effectLst>
            <a:outerShdw blurRad="50800" dir="5400000" dist="25400">
              <a:srgbClr val="000000">
                <a:alpha val="45882"/>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cida Sans"/>
              <a:ea typeface="Lucida Sans"/>
              <a:cs typeface="Lucida Sans"/>
              <a:sym typeface="Lucida Sans"/>
            </a:endParaRPr>
          </a:p>
        </p:txBody>
      </p:sp>
      <p:sp>
        <p:nvSpPr>
          <p:cNvPr id="89" name="Google Shape;89;p27"/>
          <p:cNvSpPr/>
          <p:nvPr/>
        </p:nvSpPr>
        <p:spPr>
          <a:xfrm>
            <a:off x="8477696" y="4988440"/>
            <a:ext cx="182880" cy="228600"/>
          </a:xfrm>
          <a:prstGeom prst="chevron">
            <a:avLst>
              <a:gd fmla="val 50000" name="adj"/>
            </a:avLst>
          </a:prstGeom>
          <a:gradFill>
            <a:gsLst>
              <a:gs pos="0">
                <a:srgbClr val="1488A5"/>
              </a:gs>
              <a:gs pos="72000">
                <a:srgbClr val="4DB7DA"/>
              </a:gs>
              <a:gs pos="100000">
                <a:srgbClr val="7CC2DD"/>
              </a:gs>
            </a:gsLst>
            <a:lin ang="16200000" scaled="0"/>
          </a:gradFill>
          <a:ln cap="rnd" cmpd="sng" w="9525">
            <a:solidFill>
              <a:srgbClr val="20768B"/>
            </a:solidFill>
            <a:prstDash val="solid"/>
            <a:round/>
            <a:headEnd len="sm" w="sm" type="none"/>
            <a:tailEnd len="sm" w="sm" type="none"/>
          </a:ln>
          <a:effectLst>
            <a:outerShdw blurRad="50800" dir="5400000" dist="25400">
              <a:srgbClr val="000000">
                <a:alpha val="45882"/>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cida Sans"/>
              <a:ea typeface="Lucida Sans"/>
              <a:cs typeface="Lucida Sans"/>
              <a:sym typeface="Lucida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p:nvPr/>
        </p:nvSpPr>
        <p:spPr>
          <a:xfrm>
            <a:off x="499273" y="5944936"/>
            <a:ext cx="4940624" cy="921076"/>
          </a:xfrm>
          <a:custGeom>
            <a:rect b="b" l="l" r="r" t="t"/>
            <a:pathLst>
              <a:path extrusionOk="0" h="337" w="7485">
                <a:moveTo>
                  <a:pt x="0" y="2"/>
                </a:moveTo>
                <a:lnTo>
                  <a:pt x="7485" y="337"/>
                </a:lnTo>
                <a:lnTo>
                  <a:pt x="5558" y="337"/>
                </a:lnTo>
                <a:lnTo>
                  <a:pt x="1" y="0"/>
                </a:lnTo>
              </a:path>
            </a:pathLst>
          </a:custGeom>
          <a:solidFill>
            <a:srgbClr val="9CCADC">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ucida Sans"/>
              <a:ea typeface="Lucida Sans"/>
              <a:cs typeface="Lucida Sans"/>
              <a:sym typeface="Lucida Sans"/>
            </a:endParaRPr>
          </a:p>
        </p:txBody>
      </p:sp>
      <p:sp>
        <p:nvSpPr>
          <p:cNvPr id="11" name="Google Shape;11;p18"/>
          <p:cNvSpPr/>
          <p:nvPr/>
        </p:nvSpPr>
        <p:spPr>
          <a:xfrm>
            <a:off x="485717" y="5939011"/>
            <a:ext cx="3690451" cy="933450"/>
          </a:xfrm>
          <a:custGeom>
            <a:rect b="b" l="l" r="r" t="t"/>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ucida Sans"/>
              <a:ea typeface="Lucida Sans"/>
              <a:cs typeface="Lucida Sans"/>
              <a:sym typeface="Lucida Sans"/>
            </a:endParaRPr>
          </a:p>
        </p:txBody>
      </p:sp>
      <p:sp>
        <p:nvSpPr>
          <p:cNvPr id="12" name="Google Shape;12;p18"/>
          <p:cNvSpPr/>
          <p:nvPr/>
        </p:nvSpPr>
        <p:spPr>
          <a:xfrm>
            <a:off x="-6042" y="5791253"/>
            <a:ext cx="3402314" cy="1080868"/>
          </a:xfrm>
          <a:prstGeom prst="rtTriangle">
            <a:avLst/>
          </a:prstGeom>
          <a:blipFill rotWithShape="1">
            <a:blip r:embed="rId1">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cida Sans"/>
              <a:ea typeface="Lucida Sans"/>
              <a:cs typeface="Lucida Sans"/>
              <a:sym typeface="Lucida Sans"/>
            </a:endParaRPr>
          </a:p>
        </p:txBody>
      </p:sp>
      <p:cxnSp>
        <p:nvCxnSpPr>
          <p:cNvPr id="13" name="Google Shape;13;p18"/>
          <p:cNvCxnSpPr/>
          <p:nvPr/>
        </p:nvCxnSpPr>
        <p:spPr>
          <a:xfrm>
            <a:off x="-9237" y="5787738"/>
            <a:ext cx="3405509" cy="1084383"/>
          </a:xfrm>
          <a:prstGeom prst="straightConnector1">
            <a:avLst/>
          </a:prstGeom>
          <a:noFill/>
          <a:ln cap="flat" cmpd="sng" w="12050">
            <a:solidFill>
              <a:srgbClr val="93C5D8"/>
            </a:solidFill>
            <a:prstDash val="solid"/>
            <a:miter lim="800000"/>
            <a:headEnd len="sm" w="sm" type="none"/>
            <a:tailEnd len="sm" w="sm" type="none"/>
          </a:ln>
        </p:spPr>
      </p:cxnSp>
      <p:sp>
        <p:nvSpPr>
          <p:cNvPr id="14" name="Google Shape;14;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dk2"/>
              </a:buClr>
              <a:buSzPts val="4100"/>
              <a:buFont typeface="Lucida Sans"/>
              <a:buNone/>
              <a:defRPr b="1" i="0" sz="4100" u="none" cap="none" strike="noStrike">
                <a:solidFill>
                  <a:schemeClr val="dk2"/>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 name="Google Shape;15;p18"/>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lvl1pPr indent="-345186" lvl="0" marL="457200" marR="0" rtl="0" algn="l">
              <a:spcBef>
                <a:spcPts val="400"/>
              </a:spcBef>
              <a:spcAft>
                <a:spcPts val="0"/>
              </a:spcAft>
              <a:buClr>
                <a:schemeClr val="accent1"/>
              </a:buClr>
              <a:buSzPts val="1836"/>
              <a:buFont typeface="Noto Sans Symbols"/>
              <a:buChar char="🞂"/>
              <a:defRPr b="0" i="0" sz="2700" u="none" cap="none" strike="noStrike">
                <a:solidFill>
                  <a:schemeClr val="dk1"/>
                </a:solidFill>
                <a:latin typeface="Lucida Sans"/>
                <a:ea typeface="Lucida Sans"/>
                <a:cs typeface="Lucida Sans"/>
                <a:sym typeface="Lucida Sans"/>
              </a:defRPr>
            </a:lvl1pPr>
            <a:lvl2pPr indent="-374650" lvl="1" marL="914400" marR="0" rtl="0" algn="l">
              <a:spcBef>
                <a:spcPts val="324"/>
              </a:spcBef>
              <a:spcAft>
                <a:spcPts val="0"/>
              </a:spcAft>
              <a:buClr>
                <a:schemeClr val="accent1"/>
              </a:buClr>
              <a:buSzPts val="2300"/>
              <a:buFont typeface="Verdana"/>
              <a:buChar char="◦"/>
              <a:defRPr b="0" i="0" sz="2300" u="none" cap="none" strike="noStrike">
                <a:solidFill>
                  <a:schemeClr val="dk1"/>
                </a:solidFill>
                <a:latin typeface="Lucida Sans"/>
                <a:ea typeface="Lucida Sans"/>
                <a:cs typeface="Lucida Sans"/>
                <a:sym typeface="Lucida Sans"/>
              </a:defRPr>
            </a:lvl2pPr>
            <a:lvl3pPr indent="-361950" lvl="2" marL="1371600" marR="0" rtl="0" algn="l">
              <a:spcBef>
                <a:spcPts val="350"/>
              </a:spcBef>
              <a:spcAft>
                <a:spcPts val="0"/>
              </a:spcAft>
              <a:buClr>
                <a:schemeClr val="accent2"/>
              </a:buClr>
              <a:buSzPts val="2100"/>
              <a:buFont typeface="Noto Sans Symbols"/>
              <a:buChar char="●"/>
              <a:defRPr b="0" i="0" sz="2100" u="none" cap="none" strike="noStrike">
                <a:solidFill>
                  <a:schemeClr val="dk1"/>
                </a:solidFill>
                <a:latin typeface="Lucida Sans"/>
                <a:ea typeface="Lucida Sans"/>
                <a:cs typeface="Lucida Sans"/>
                <a:sym typeface="Lucida Sans"/>
              </a:defRPr>
            </a:lvl3pPr>
            <a:lvl4pPr indent="-349250" lvl="3" marL="1828800" marR="0" rtl="0" algn="l">
              <a:spcBef>
                <a:spcPts val="350"/>
              </a:spcBef>
              <a:spcAft>
                <a:spcPts val="0"/>
              </a:spcAft>
              <a:buClr>
                <a:schemeClr val="accent2"/>
              </a:buClr>
              <a:buSzPts val="1900"/>
              <a:buFont typeface="Noto Sans Symbols"/>
              <a:buChar char="●"/>
              <a:defRPr b="0" i="0" sz="1900" u="none" cap="none" strike="noStrike">
                <a:solidFill>
                  <a:schemeClr val="dk1"/>
                </a:solidFill>
                <a:latin typeface="Lucida Sans"/>
                <a:ea typeface="Lucida Sans"/>
                <a:cs typeface="Lucida Sans"/>
                <a:sym typeface="Lucida Sans"/>
              </a:defRPr>
            </a:lvl4pPr>
            <a:lvl5pPr indent="-342900" lvl="4" marL="2286000" marR="0" rtl="0" algn="l">
              <a:spcBef>
                <a:spcPts val="350"/>
              </a:spcBef>
              <a:spcAft>
                <a:spcPts val="0"/>
              </a:spcAft>
              <a:buClr>
                <a:schemeClr val="accent2"/>
              </a:buClr>
              <a:buSzPts val="1800"/>
              <a:buFont typeface="Noto Sans Symbols"/>
              <a:buChar char="●"/>
              <a:defRPr b="0" i="0" sz="1800" u="none" cap="none" strike="noStrike">
                <a:solidFill>
                  <a:schemeClr val="dk1"/>
                </a:solidFill>
                <a:latin typeface="Lucida Sans"/>
                <a:ea typeface="Lucida Sans"/>
                <a:cs typeface="Lucida Sans"/>
                <a:sym typeface="Lucida Sans"/>
              </a:defRPr>
            </a:lvl5pPr>
            <a:lvl6pPr indent="-342900" lvl="5" marL="2743200" marR="0" rtl="0" algn="l">
              <a:spcBef>
                <a:spcPts val="350"/>
              </a:spcBef>
              <a:spcAft>
                <a:spcPts val="0"/>
              </a:spcAft>
              <a:buClr>
                <a:schemeClr val="accent3"/>
              </a:buClr>
              <a:buSzPts val="1800"/>
              <a:buFont typeface="Noto Sans Symbols"/>
              <a:buChar char="■"/>
              <a:defRPr b="0" i="0" sz="1800" u="none" cap="none" strike="noStrike">
                <a:solidFill>
                  <a:schemeClr val="dk1"/>
                </a:solidFill>
                <a:latin typeface="Lucida Sans"/>
                <a:ea typeface="Lucida Sans"/>
                <a:cs typeface="Lucida Sans"/>
                <a:sym typeface="Lucida Sans"/>
              </a:defRPr>
            </a:lvl6pPr>
            <a:lvl7pPr indent="-330200" lvl="6" marL="32004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7pPr>
            <a:lvl8pPr indent="-330200" lvl="7" marL="36576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8pPr>
            <a:lvl9pPr indent="-330200" lvl="8" marL="41148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9pPr>
          </a:lstStyle>
          <a:p/>
        </p:txBody>
      </p:sp>
      <p:sp>
        <p:nvSpPr>
          <p:cNvPr id="16" name="Google Shape;16;p18"/>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sz="1000">
                <a:solidFill>
                  <a:schemeClr val="dk1"/>
                </a:solidFill>
                <a:latin typeface="Lucida Sans"/>
                <a:ea typeface="Lucida Sans"/>
                <a:cs typeface="Lucida Sans"/>
                <a:sym typeface="Lucida Sans"/>
              </a:defRPr>
            </a:lvl1pPr>
            <a:lvl2pPr lvl="1"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2pPr>
            <a:lvl3pPr lvl="2"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3pPr>
            <a:lvl4pPr lvl="3"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4pPr>
            <a:lvl5pPr lvl="4"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5pPr>
            <a:lvl6pPr lvl="5"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6pPr>
            <a:lvl7pPr lvl="6"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7pPr>
            <a:lvl8pPr lvl="7"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8pPr>
            <a:lvl9pPr lvl="8"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9pPr>
          </a:lstStyle>
          <a:p/>
        </p:txBody>
      </p:sp>
      <p:sp>
        <p:nvSpPr>
          <p:cNvPr id="17" name="Google Shape;17;p18"/>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marR="0" rtl="0" algn="r">
              <a:spcBef>
                <a:spcPts val="0"/>
              </a:spcBef>
              <a:spcAft>
                <a:spcPts val="0"/>
              </a:spcAft>
              <a:buSzPts val="1400"/>
              <a:buNone/>
              <a:defRPr sz="1000">
                <a:solidFill>
                  <a:schemeClr val="dk1"/>
                </a:solidFill>
                <a:latin typeface="Lucida Sans"/>
                <a:ea typeface="Lucida Sans"/>
                <a:cs typeface="Lucida Sans"/>
                <a:sym typeface="Lucida Sans"/>
              </a:defRPr>
            </a:lvl1pPr>
            <a:lvl2pPr lvl="1"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2pPr>
            <a:lvl3pPr lvl="2"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3pPr>
            <a:lvl4pPr lvl="3"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4pPr>
            <a:lvl5pPr lvl="4"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5pPr>
            <a:lvl6pPr lvl="5"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6pPr>
            <a:lvl7pPr lvl="6"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7pPr>
            <a:lvl8pPr lvl="7"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8pPr>
            <a:lvl9pPr lvl="8"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9pPr>
          </a:lstStyle>
          <a:p/>
        </p:txBody>
      </p:sp>
      <p:sp>
        <p:nvSpPr>
          <p:cNvPr id="18" name="Google Shape;18;p18"/>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sz="1000" u="none">
                <a:solidFill>
                  <a:schemeClr val="dk1"/>
                </a:solidFill>
                <a:latin typeface="Lucida Sans"/>
                <a:ea typeface="Lucida Sans"/>
                <a:cs typeface="Lucida Sans"/>
                <a:sym typeface="Lucida Sans"/>
              </a:defRPr>
            </a:lvl1pPr>
            <a:lvl2pPr indent="0" lvl="1" marL="0" marR="0" rtl="0" algn="r">
              <a:spcBef>
                <a:spcPts val="0"/>
              </a:spcBef>
              <a:buNone/>
              <a:defRPr b="0" sz="1000" u="none">
                <a:solidFill>
                  <a:schemeClr val="dk1"/>
                </a:solidFill>
                <a:latin typeface="Lucida Sans"/>
                <a:ea typeface="Lucida Sans"/>
                <a:cs typeface="Lucida Sans"/>
                <a:sym typeface="Lucida Sans"/>
              </a:defRPr>
            </a:lvl2pPr>
            <a:lvl3pPr indent="0" lvl="2" marL="0" marR="0" rtl="0" algn="r">
              <a:spcBef>
                <a:spcPts val="0"/>
              </a:spcBef>
              <a:buNone/>
              <a:defRPr b="0" sz="1000" u="none">
                <a:solidFill>
                  <a:schemeClr val="dk1"/>
                </a:solidFill>
                <a:latin typeface="Lucida Sans"/>
                <a:ea typeface="Lucida Sans"/>
                <a:cs typeface="Lucida Sans"/>
                <a:sym typeface="Lucida Sans"/>
              </a:defRPr>
            </a:lvl3pPr>
            <a:lvl4pPr indent="0" lvl="3" marL="0" marR="0" rtl="0" algn="r">
              <a:spcBef>
                <a:spcPts val="0"/>
              </a:spcBef>
              <a:buNone/>
              <a:defRPr b="0" sz="1000" u="none">
                <a:solidFill>
                  <a:schemeClr val="dk1"/>
                </a:solidFill>
                <a:latin typeface="Lucida Sans"/>
                <a:ea typeface="Lucida Sans"/>
                <a:cs typeface="Lucida Sans"/>
                <a:sym typeface="Lucida Sans"/>
              </a:defRPr>
            </a:lvl4pPr>
            <a:lvl5pPr indent="0" lvl="4" marL="0" marR="0" rtl="0" algn="r">
              <a:spcBef>
                <a:spcPts val="0"/>
              </a:spcBef>
              <a:buNone/>
              <a:defRPr b="0" sz="1000" u="none">
                <a:solidFill>
                  <a:schemeClr val="dk1"/>
                </a:solidFill>
                <a:latin typeface="Lucida Sans"/>
                <a:ea typeface="Lucida Sans"/>
                <a:cs typeface="Lucida Sans"/>
                <a:sym typeface="Lucida Sans"/>
              </a:defRPr>
            </a:lvl5pPr>
            <a:lvl6pPr indent="0" lvl="5" marL="0" marR="0" rtl="0" algn="r">
              <a:spcBef>
                <a:spcPts val="0"/>
              </a:spcBef>
              <a:buNone/>
              <a:defRPr b="0" sz="1000" u="none">
                <a:solidFill>
                  <a:schemeClr val="dk1"/>
                </a:solidFill>
                <a:latin typeface="Lucida Sans"/>
                <a:ea typeface="Lucida Sans"/>
                <a:cs typeface="Lucida Sans"/>
                <a:sym typeface="Lucida Sans"/>
              </a:defRPr>
            </a:lvl6pPr>
            <a:lvl7pPr indent="0" lvl="6" marL="0" marR="0" rtl="0" algn="r">
              <a:spcBef>
                <a:spcPts val="0"/>
              </a:spcBef>
              <a:buNone/>
              <a:defRPr b="0" sz="1000" u="none">
                <a:solidFill>
                  <a:schemeClr val="dk1"/>
                </a:solidFill>
                <a:latin typeface="Lucida Sans"/>
                <a:ea typeface="Lucida Sans"/>
                <a:cs typeface="Lucida Sans"/>
                <a:sym typeface="Lucida Sans"/>
              </a:defRPr>
            </a:lvl7pPr>
            <a:lvl8pPr indent="0" lvl="7" marL="0" marR="0" rtl="0" algn="r">
              <a:spcBef>
                <a:spcPts val="0"/>
              </a:spcBef>
              <a:buNone/>
              <a:defRPr b="0" sz="1000" u="none">
                <a:solidFill>
                  <a:schemeClr val="dk1"/>
                </a:solidFill>
                <a:latin typeface="Lucida Sans"/>
                <a:ea typeface="Lucida Sans"/>
                <a:cs typeface="Lucida Sans"/>
                <a:sym typeface="Lucida Sans"/>
              </a:defRPr>
            </a:lvl8pPr>
            <a:lvl9pPr indent="0" lvl="8" marL="0" marR="0" rtl="0" algn="r">
              <a:spcBef>
                <a:spcPts val="0"/>
              </a:spcBef>
              <a:buNone/>
              <a:defRPr b="0" sz="1000" u="none">
                <a:solidFill>
                  <a:schemeClr val="dk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fafsa.gov/" TargetMode="External"/><Relationship Id="rId4" Type="http://schemas.openxmlformats.org/officeDocument/2006/relationships/hyperlink" Target="https://oregonstudentaid.gov/fafsa-orsaa.aspx" TargetMode="External"/><Relationship Id="rId5"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1.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6.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hyperlink" Target="https://www.theskanner.com/foundation/scholarship" TargetMode="External"/><Relationship Id="rId4" Type="http://schemas.openxmlformats.org/officeDocument/2006/relationships/hyperlink" Target="http://www.aesengineers.com/scholarships.php"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7.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hyperlink" Target="http://www.oregonstudentaid.gov/" TargetMode="External"/><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3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2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
          <p:cNvSpPr txBox="1"/>
          <p:nvPr>
            <p:ph type="ctrTitle"/>
          </p:nvPr>
        </p:nvSpPr>
        <p:spPr>
          <a:xfrm>
            <a:off x="609600" y="685800"/>
            <a:ext cx="7772400" cy="1470025"/>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2"/>
              </a:buClr>
              <a:buSzPct val="100000"/>
              <a:buFont typeface="Lucida Sans"/>
              <a:buNone/>
            </a:pPr>
            <a:r>
              <a:rPr lang="en-US" sz="5400"/>
              <a:t>College</a:t>
            </a:r>
            <a:br>
              <a:rPr lang="en-US" sz="5400"/>
            </a:br>
            <a:r>
              <a:rPr lang="en-US" sz="5400"/>
              <a:t>Information Night</a:t>
            </a:r>
            <a:endParaRPr/>
          </a:p>
        </p:txBody>
      </p:sp>
      <p:pic>
        <p:nvPicPr>
          <p:cNvPr descr="Image result for clipart college" id="107" name="Google Shape;107;p1"/>
          <p:cNvPicPr preferRelativeResize="0"/>
          <p:nvPr/>
        </p:nvPicPr>
        <p:blipFill rotWithShape="1">
          <a:blip r:embed="rId3">
            <a:alphaModFix/>
          </a:blip>
          <a:srcRect b="0" l="0" r="0" t="0"/>
          <a:stretch/>
        </p:blipFill>
        <p:spPr>
          <a:xfrm>
            <a:off x="3276600" y="3276599"/>
            <a:ext cx="2590800" cy="18864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162656bf15c_0_100"/>
          <p:cNvSpPr txBox="1"/>
          <p:nvPr>
            <p:ph idx="1" type="body"/>
          </p:nvPr>
        </p:nvSpPr>
        <p:spPr>
          <a:xfrm>
            <a:off x="457200" y="1862625"/>
            <a:ext cx="8229600" cy="4144800"/>
          </a:xfrm>
          <a:prstGeom prst="rect">
            <a:avLst/>
          </a:prstGeom>
        </p:spPr>
        <p:txBody>
          <a:bodyPr anchorCtr="0" anchor="t" bIns="45700" lIns="91425" spcFirstLastPara="1" rIns="91425" wrap="square" tIns="45700">
            <a:normAutofit/>
          </a:bodyPr>
          <a:lstStyle/>
          <a:p>
            <a:pPr indent="0" lvl="0" marL="0" rtl="0" algn="l">
              <a:lnSpc>
                <a:spcPct val="90000"/>
              </a:lnSpc>
              <a:spcBef>
                <a:spcPts val="400"/>
              </a:spcBef>
              <a:spcAft>
                <a:spcPts val="0"/>
              </a:spcAft>
              <a:buNone/>
            </a:pPr>
            <a:r>
              <a:rPr lang="en-US" sz="2400"/>
              <a:t>Oregon State, University of Oregon</a:t>
            </a:r>
            <a:endParaRPr sz="2400"/>
          </a:p>
          <a:p>
            <a:pPr indent="0" lvl="0" marL="0" rtl="0" algn="l">
              <a:lnSpc>
                <a:spcPct val="90000"/>
              </a:lnSpc>
              <a:spcBef>
                <a:spcPts val="400"/>
              </a:spcBef>
              <a:spcAft>
                <a:spcPts val="0"/>
              </a:spcAft>
              <a:buNone/>
            </a:pPr>
            <a:r>
              <a:rPr lang="en-US" sz="2400"/>
              <a:t>Early Action: November 1</a:t>
            </a:r>
            <a:endParaRPr sz="2400"/>
          </a:p>
          <a:p>
            <a:pPr indent="0" lvl="0" marL="0" rtl="0" algn="l">
              <a:lnSpc>
                <a:spcPct val="90000"/>
              </a:lnSpc>
              <a:spcBef>
                <a:spcPts val="400"/>
              </a:spcBef>
              <a:spcAft>
                <a:spcPts val="0"/>
              </a:spcAft>
              <a:buNone/>
            </a:pPr>
            <a:r>
              <a:rPr lang="en-US" sz="2400"/>
              <a:t>Regular Deadline: January 15</a:t>
            </a:r>
            <a:endParaRPr sz="2400"/>
          </a:p>
          <a:p>
            <a:pPr indent="0" lvl="0" marL="0" rtl="0" algn="l">
              <a:lnSpc>
                <a:spcPct val="90000"/>
              </a:lnSpc>
              <a:spcBef>
                <a:spcPts val="400"/>
              </a:spcBef>
              <a:spcAft>
                <a:spcPts val="0"/>
              </a:spcAft>
              <a:buNone/>
            </a:pPr>
            <a:r>
              <a:t/>
            </a:r>
            <a:endParaRPr sz="2400"/>
          </a:p>
          <a:p>
            <a:pPr indent="0" lvl="0" marL="0" rtl="0" algn="l">
              <a:lnSpc>
                <a:spcPct val="90000"/>
              </a:lnSpc>
              <a:spcBef>
                <a:spcPts val="400"/>
              </a:spcBef>
              <a:spcAft>
                <a:spcPts val="0"/>
              </a:spcAft>
              <a:buNone/>
            </a:pPr>
            <a:r>
              <a:rPr lang="en-US" sz="2400"/>
              <a:t>University of Portland</a:t>
            </a:r>
            <a:endParaRPr sz="2400"/>
          </a:p>
          <a:p>
            <a:pPr indent="0" lvl="0" marL="0" rtl="0" algn="l">
              <a:lnSpc>
                <a:spcPct val="90000"/>
              </a:lnSpc>
              <a:spcBef>
                <a:spcPts val="400"/>
              </a:spcBef>
              <a:spcAft>
                <a:spcPts val="0"/>
              </a:spcAft>
              <a:buNone/>
            </a:pPr>
            <a:r>
              <a:rPr lang="en-US" sz="2400"/>
              <a:t>Priority Deadline: November 15</a:t>
            </a:r>
            <a:endParaRPr sz="2400"/>
          </a:p>
          <a:p>
            <a:pPr indent="0" lvl="0" marL="0" rtl="0" algn="l">
              <a:lnSpc>
                <a:spcPct val="90000"/>
              </a:lnSpc>
              <a:spcBef>
                <a:spcPts val="400"/>
              </a:spcBef>
              <a:spcAft>
                <a:spcPts val="0"/>
              </a:spcAft>
              <a:buNone/>
            </a:pPr>
            <a:r>
              <a:t/>
            </a:r>
            <a:endParaRPr sz="2400"/>
          </a:p>
          <a:p>
            <a:pPr indent="0" lvl="0" marL="0" rtl="0" algn="l">
              <a:lnSpc>
                <a:spcPct val="90000"/>
              </a:lnSpc>
              <a:spcBef>
                <a:spcPts val="400"/>
              </a:spcBef>
              <a:spcAft>
                <a:spcPts val="0"/>
              </a:spcAft>
              <a:buNone/>
            </a:pPr>
            <a:r>
              <a:rPr lang="en-US" sz="2400"/>
              <a:t>Western Oregon, Portland State University, Portland Community College: Rolling admissions</a:t>
            </a:r>
            <a:endParaRPr sz="2400"/>
          </a:p>
        </p:txBody>
      </p:sp>
      <p:sp>
        <p:nvSpPr>
          <p:cNvPr id="167" name="Google Shape;167;g162656bf15c_0_100"/>
          <p:cNvSpPr txBox="1"/>
          <p:nvPr>
            <p:ph type="title"/>
          </p:nvPr>
        </p:nvSpPr>
        <p:spPr>
          <a:xfrm>
            <a:off x="457200" y="274638"/>
            <a:ext cx="8229600" cy="11430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Local College Deadlines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0"/>
          <p:cNvSpPr txBox="1"/>
          <p:nvPr>
            <p:ph idx="1" type="body"/>
          </p:nvPr>
        </p:nvSpPr>
        <p:spPr>
          <a:xfrm>
            <a:off x="457200" y="1676400"/>
            <a:ext cx="8153400" cy="3437342"/>
          </a:xfrm>
          <a:prstGeom prst="rect">
            <a:avLst/>
          </a:prstGeom>
          <a:noFill/>
          <a:ln>
            <a:noFill/>
          </a:ln>
        </p:spPr>
        <p:txBody>
          <a:bodyPr anchorCtr="0" anchor="t" bIns="45700" lIns="91425" spcFirstLastPara="1" rIns="91425" wrap="square" tIns="45700">
            <a:normAutofit/>
          </a:bodyPr>
          <a:lstStyle/>
          <a:p>
            <a:pPr indent="-256032" lvl="0" marL="365760" rtl="0" algn="ctr">
              <a:spcBef>
                <a:spcPts val="0"/>
              </a:spcBef>
              <a:spcAft>
                <a:spcPts val="0"/>
              </a:spcAft>
              <a:buSzPts val="1360"/>
              <a:buNone/>
            </a:pPr>
            <a:r>
              <a:t/>
            </a:r>
            <a:endParaRPr sz="2000"/>
          </a:p>
        </p:txBody>
      </p:sp>
      <p:sp>
        <p:nvSpPr>
          <p:cNvPr id="174" name="Google Shape;174;p10"/>
          <p:cNvSpPr txBox="1"/>
          <p:nvPr>
            <p:ph type="title"/>
          </p:nvPr>
        </p:nvSpPr>
        <p:spPr>
          <a:xfrm>
            <a:off x="457200" y="533400"/>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4400"/>
              <a:buFont typeface="Lucida Sans"/>
              <a:buNone/>
            </a:pPr>
            <a:r>
              <a:rPr lang="en-US" sz="4400"/>
              <a:t>Typical College Costs</a:t>
            </a:r>
            <a:endParaRPr/>
          </a:p>
        </p:txBody>
      </p:sp>
      <p:pic>
        <p:nvPicPr>
          <p:cNvPr descr="Image result for clipart college scholarship" id="175" name="Google Shape;175;p10"/>
          <p:cNvPicPr preferRelativeResize="0"/>
          <p:nvPr/>
        </p:nvPicPr>
        <p:blipFill rotWithShape="1">
          <a:blip r:embed="rId3">
            <a:alphaModFix/>
          </a:blip>
          <a:srcRect b="0" l="0" r="0" t="0"/>
          <a:stretch/>
        </p:blipFill>
        <p:spPr>
          <a:xfrm>
            <a:off x="6705600" y="5113742"/>
            <a:ext cx="2000249" cy="1580079"/>
          </a:xfrm>
          <a:prstGeom prst="rect">
            <a:avLst/>
          </a:prstGeom>
          <a:noFill/>
          <a:ln>
            <a:noFill/>
          </a:ln>
        </p:spPr>
      </p:pic>
      <p:graphicFrame>
        <p:nvGraphicFramePr>
          <p:cNvPr id="176" name="Google Shape;176;p10"/>
          <p:cNvGraphicFramePr/>
          <p:nvPr/>
        </p:nvGraphicFramePr>
        <p:xfrm>
          <a:off x="533399" y="1646766"/>
          <a:ext cx="3000000" cy="3000000"/>
        </p:xfrm>
        <a:graphic>
          <a:graphicData uri="http://schemas.openxmlformats.org/drawingml/2006/table">
            <a:tbl>
              <a:tblPr bandRow="1" firstRow="1">
                <a:noFill/>
                <a:tableStyleId>{DA36C6E2-B998-4BB2-8C38-50D72F8BC7E2}</a:tableStyleId>
              </a:tblPr>
              <a:tblGrid>
                <a:gridCol w="2951825"/>
                <a:gridCol w="1475925"/>
                <a:gridCol w="1242875"/>
                <a:gridCol w="1242875"/>
                <a:gridCol w="1087525"/>
              </a:tblGrid>
              <a:tr h="61515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US" sz="1800"/>
                        <a:t>Tuition</a:t>
                      </a:r>
                      <a:endParaRPr/>
                    </a:p>
                  </a:txBody>
                  <a:tcPr marT="45725" marB="45725" marR="91450" marL="91450"/>
                </a:tc>
                <a:tc>
                  <a:txBody>
                    <a:bodyPr/>
                    <a:lstStyle/>
                    <a:p>
                      <a:pPr indent="0" lvl="0" marL="0" marR="0" rtl="0" algn="l">
                        <a:spcBef>
                          <a:spcPts val="0"/>
                        </a:spcBef>
                        <a:spcAft>
                          <a:spcPts val="0"/>
                        </a:spcAft>
                        <a:buNone/>
                      </a:pPr>
                      <a:r>
                        <a:rPr lang="en-US" sz="1800"/>
                        <a:t>Housing</a:t>
                      </a:r>
                      <a:endParaRPr/>
                    </a:p>
                  </a:txBody>
                  <a:tcPr marT="45725" marB="45725" marR="91450" marL="91450"/>
                </a:tc>
                <a:tc>
                  <a:txBody>
                    <a:bodyPr/>
                    <a:lstStyle/>
                    <a:p>
                      <a:pPr indent="0" lvl="0" marL="0" marR="0" rtl="0" algn="l">
                        <a:spcBef>
                          <a:spcPts val="0"/>
                        </a:spcBef>
                        <a:spcAft>
                          <a:spcPts val="0"/>
                        </a:spcAft>
                        <a:buNone/>
                      </a:pPr>
                      <a:r>
                        <a:rPr lang="en-US" sz="1800"/>
                        <a:t>Out of State</a:t>
                      </a:r>
                      <a:endParaRPr/>
                    </a:p>
                  </a:txBody>
                  <a:tcPr marT="45725" marB="45725" marR="91450" marL="91450"/>
                </a:tc>
                <a:tc>
                  <a:txBody>
                    <a:bodyPr/>
                    <a:lstStyle/>
                    <a:p>
                      <a:pPr indent="0" lvl="0" marL="0" marR="0" rtl="0" algn="l">
                        <a:spcBef>
                          <a:spcPts val="0"/>
                        </a:spcBef>
                        <a:spcAft>
                          <a:spcPts val="0"/>
                        </a:spcAft>
                        <a:buNone/>
                      </a:pPr>
                      <a:r>
                        <a:rPr lang="en-US" sz="1800"/>
                        <a:t>Total</a:t>
                      </a:r>
                      <a:endParaRPr/>
                    </a:p>
                  </a:txBody>
                  <a:tcPr marT="45725" marB="45725" marR="91450" marL="91450"/>
                </a:tc>
              </a:tr>
              <a:tr h="361775">
                <a:tc>
                  <a:txBody>
                    <a:bodyPr/>
                    <a:lstStyle/>
                    <a:p>
                      <a:pPr indent="0" lvl="0" marL="0" marR="0" rtl="0" algn="l">
                        <a:spcBef>
                          <a:spcPts val="0"/>
                        </a:spcBef>
                        <a:spcAft>
                          <a:spcPts val="0"/>
                        </a:spcAft>
                        <a:buNone/>
                      </a:pPr>
                      <a:r>
                        <a:rPr lang="en-US" sz="1400"/>
                        <a:t>Portland State University</a:t>
                      </a:r>
                      <a:endParaRPr/>
                    </a:p>
                  </a:txBody>
                  <a:tcPr marT="45725" marB="45725" marR="91450" marL="91450"/>
                </a:tc>
                <a:tc>
                  <a:txBody>
                    <a:bodyPr/>
                    <a:lstStyle/>
                    <a:p>
                      <a:pPr indent="0" lvl="0" marL="0" marR="0" rtl="0" algn="r">
                        <a:spcBef>
                          <a:spcPts val="0"/>
                        </a:spcBef>
                        <a:spcAft>
                          <a:spcPts val="0"/>
                        </a:spcAft>
                        <a:buNone/>
                      </a:pPr>
                      <a:r>
                        <a:rPr b="0" i="0" lang="en-US" sz="1400" u="none" strike="noStrike">
                          <a:solidFill>
                            <a:srgbClr val="000000"/>
                          </a:solidFill>
                          <a:latin typeface="Calibri"/>
                          <a:ea typeface="Calibri"/>
                          <a:cs typeface="Calibri"/>
                          <a:sym typeface="Calibri"/>
                        </a:rPr>
                        <a:t>$10,081</a:t>
                      </a:r>
                      <a:endParaRPr/>
                    </a:p>
                  </a:txBody>
                  <a:tcPr marT="9525" marB="0" marR="9525" marL="9525"/>
                </a:tc>
                <a:tc>
                  <a:txBody>
                    <a:bodyPr/>
                    <a:lstStyle/>
                    <a:p>
                      <a:pPr indent="0" lvl="0" marL="0" marR="0" rtl="0" algn="r">
                        <a:spcBef>
                          <a:spcPts val="0"/>
                        </a:spcBef>
                        <a:spcAft>
                          <a:spcPts val="0"/>
                        </a:spcAft>
                        <a:buNone/>
                      </a:pPr>
                      <a:r>
                        <a:rPr b="0" i="0" lang="en-US" sz="1400" u="none" strike="noStrike">
                          <a:solidFill>
                            <a:srgbClr val="000000"/>
                          </a:solidFill>
                          <a:latin typeface="Calibri"/>
                          <a:ea typeface="Calibri"/>
                          <a:cs typeface="Calibri"/>
                          <a:sym typeface="Calibri"/>
                        </a:rPr>
                        <a:t>$13,500</a:t>
                      </a:r>
                      <a:endParaRPr/>
                    </a:p>
                  </a:txBody>
                  <a:tcPr marT="9525" marB="0" marR="9525" marL="9525"/>
                </a:tc>
                <a:tc>
                  <a:txBody>
                    <a:bodyPr/>
                    <a:lstStyle/>
                    <a:p>
                      <a:pPr indent="0" lvl="0" marL="0" marR="0" rtl="0" algn="r">
                        <a:spcBef>
                          <a:spcPts val="0"/>
                        </a:spcBef>
                        <a:spcAft>
                          <a:spcPts val="0"/>
                        </a:spcAft>
                        <a:buNone/>
                      </a:pPr>
                      <a:r>
                        <a:t/>
                      </a:r>
                      <a:endParaRPr sz="1400"/>
                    </a:p>
                  </a:txBody>
                  <a:tcPr marT="45725" marB="45725" marR="91450" marL="91450"/>
                </a:tc>
                <a:tc>
                  <a:txBody>
                    <a:bodyPr/>
                    <a:lstStyle/>
                    <a:p>
                      <a:pPr indent="0" lvl="0" marL="0" marR="0" rtl="0" algn="r">
                        <a:spcBef>
                          <a:spcPts val="0"/>
                        </a:spcBef>
                        <a:spcAft>
                          <a:spcPts val="0"/>
                        </a:spcAft>
                        <a:buNone/>
                      </a:pPr>
                      <a:r>
                        <a:rPr b="0" i="0" lang="en-US" sz="1400" u="none" strike="noStrike">
                          <a:solidFill>
                            <a:srgbClr val="000000"/>
                          </a:solidFill>
                          <a:latin typeface="Calibri"/>
                          <a:ea typeface="Calibri"/>
                          <a:cs typeface="Calibri"/>
                          <a:sym typeface="Calibri"/>
                        </a:rPr>
                        <a:t>$23,581</a:t>
                      </a:r>
                      <a:endParaRPr/>
                    </a:p>
                  </a:txBody>
                  <a:tcPr marT="9525" marB="0" marR="9525" marL="9525"/>
                </a:tc>
              </a:tr>
              <a:tr h="432375">
                <a:tc>
                  <a:txBody>
                    <a:bodyPr/>
                    <a:lstStyle/>
                    <a:p>
                      <a:pPr indent="0" lvl="0" marL="0" marR="0" rtl="0" algn="l">
                        <a:spcBef>
                          <a:spcPts val="0"/>
                        </a:spcBef>
                        <a:spcAft>
                          <a:spcPts val="0"/>
                        </a:spcAft>
                        <a:buNone/>
                      </a:pPr>
                      <a:r>
                        <a:rPr lang="en-US" sz="1400"/>
                        <a:t>Oregon</a:t>
                      </a:r>
                      <a:r>
                        <a:rPr lang="en-US" sz="1400"/>
                        <a:t> State University</a:t>
                      </a:r>
                      <a:endParaRPr sz="1400"/>
                    </a:p>
                  </a:txBody>
                  <a:tcPr marT="45725" marB="45725" marR="91450" marL="91450"/>
                </a:tc>
                <a:tc>
                  <a:txBody>
                    <a:bodyPr/>
                    <a:lstStyle/>
                    <a:p>
                      <a:pPr indent="0" lvl="0" marL="0" marR="0" rtl="0" algn="r">
                        <a:spcBef>
                          <a:spcPts val="0"/>
                        </a:spcBef>
                        <a:spcAft>
                          <a:spcPts val="0"/>
                        </a:spcAft>
                        <a:buNone/>
                      </a:pPr>
                      <a:r>
                        <a:rPr b="0" i="0" lang="en-US" sz="1400" u="none" strike="noStrike">
                          <a:solidFill>
                            <a:srgbClr val="000000"/>
                          </a:solidFill>
                          <a:latin typeface="Calibri"/>
                          <a:ea typeface="Calibri"/>
                          <a:cs typeface="Calibri"/>
                          <a:sym typeface="Calibri"/>
                        </a:rPr>
                        <a:t>$12,444</a:t>
                      </a:r>
                      <a:endParaRPr/>
                    </a:p>
                  </a:txBody>
                  <a:tcPr marT="9525" marB="0" marR="9525" marL="9525"/>
                </a:tc>
                <a:tc>
                  <a:txBody>
                    <a:bodyPr/>
                    <a:lstStyle/>
                    <a:p>
                      <a:pPr indent="0" lvl="0" marL="0" marR="0" rtl="0" algn="r">
                        <a:spcBef>
                          <a:spcPts val="0"/>
                        </a:spcBef>
                        <a:spcAft>
                          <a:spcPts val="0"/>
                        </a:spcAft>
                        <a:buNone/>
                      </a:pPr>
                      <a:r>
                        <a:rPr b="0" i="0" lang="en-US" sz="1400" u="none" strike="noStrike">
                          <a:solidFill>
                            <a:srgbClr val="000000"/>
                          </a:solidFill>
                          <a:latin typeface="Calibri"/>
                          <a:ea typeface="Calibri"/>
                          <a:cs typeface="Calibri"/>
                          <a:sym typeface="Calibri"/>
                        </a:rPr>
                        <a:t>$13,860</a:t>
                      </a:r>
                      <a:endParaRPr/>
                    </a:p>
                  </a:txBody>
                  <a:tcPr marT="9525" marB="0" marR="9525" marL="9525"/>
                </a:tc>
                <a:tc>
                  <a:txBody>
                    <a:bodyPr/>
                    <a:lstStyle/>
                    <a:p>
                      <a:pPr indent="0" lvl="0" marL="0" marR="0" rtl="0" algn="r">
                        <a:spcBef>
                          <a:spcPts val="0"/>
                        </a:spcBef>
                        <a:spcAft>
                          <a:spcPts val="0"/>
                        </a:spcAft>
                        <a:buNone/>
                      </a:pPr>
                      <a:r>
                        <a:t/>
                      </a:r>
                      <a:endParaRPr sz="1400"/>
                    </a:p>
                  </a:txBody>
                  <a:tcPr marT="45725" marB="45725" marR="91450" marL="91450"/>
                </a:tc>
                <a:tc>
                  <a:txBody>
                    <a:bodyPr/>
                    <a:lstStyle/>
                    <a:p>
                      <a:pPr indent="0" lvl="0" marL="0" marR="0" rtl="0" algn="r">
                        <a:spcBef>
                          <a:spcPts val="0"/>
                        </a:spcBef>
                        <a:spcAft>
                          <a:spcPts val="0"/>
                        </a:spcAft>
                        <a:buNone/>
                      </a:pPr>
                      <a:r>
                        <a:rPr b="0" i="0" lang="en-US" sz="1400" u="none" strike="noStrike">
                          <a:solidFill>
                            <a:srgbClr val="000000"/>
                          </a:solidFill>
                          <a:latin typeface="Calibri"/>
                          <a:ea typeface="Calibri"/>
                          <a:cs typeface="Calibri"/>
                          <a:sym typeface="Calibri"/>
                        </a:rPr>
                        <a:t>$26,304</a:t>
                      </a:r>
                      <a:endParaRPr/>
                    </a:p>
                  </a:txBody>
                  <a:tcPr marT="9525" marB="0" marR="9525" marL="9525"/>
                </a:tc>
              </a:tr>
              <a:tr h="432375">
                <a:tc>
                  <a:txBody>
                    <a:bodyPr/>
                    <a:lstStyle/>
                    <a:p>
                      <a:pPr indent="0" lvl="0" marL="0" marR="0" rtl="0" algn="l">
                        <a:spcBef>
                          <a:spcPts val="0"/>
                        </a:spcBef>
                        <a:spcAft>
                          <a:spcPts val="0"/>
                        </a:spcAft>
                        <a:buNone/>
                      </a:pPr>
                      <a:r>
                        <a:rPr lang="en-US" sz="1400"/>
                        <a:t>Portland Community College</a:t>
                      </a:r>
                      <a:endParaRPr/>
                    </a:p>
                  </a:txBody>
                  <a:tcPr marT="45725" marB="45725" marR="91450" marL="91450"/>
                </a:tc>
                <a:tc>
                  <a:txBody>
                    <a:bodyPr/>
                    <a:lstStyle/>
                    <a:p>
                      <a:pPr indent="0" lvl="0" marL="0" marR="0" rtl="0" algn="r">
                        <a:spcBef>
                          <a:spcPts val="0"/>
                        </a:spcBef>
                        <a:spcAft>
                          <a:spcPts val="0"/>
                        </a:spcAft>
                        <a:buNone/>
                      </a:pPr>
                      <a:r>
                        <a:rPr b="0" i="0" lang="en-US" sz="1400" u="none" strike="noStrike">
                          <a:solidFill>
                            <a:srgbClr val="000000"/>
                          </a:solidFill>
                          <a:latin typeface="Calibri"/>
                          <a:ea typeface="Calibri"/>
                          <a:cs typeface="Calibri"/>
                          <a:sym typeface="Calibri"/>
                        </a:rPr>
                        <a:t>$5,700</a:t>
                      </a:r>
                      <a:endParaRPr/>
                    </a:p>
                  </a:txBody>
                  <a:tcPr marT="9525" marB="0" marR="9525" marL="9525"/>
                </a:tc>
                <a:tc>
                  <a:txBody>
                    <a:bodyPr/>
                    <a:lstStyle/>
                    <a:p>
                      <a:pPr indent="0" lvl="0" marL="0" marR="0" rtl="0" algn="r">
                        <a:spcBef>
                          <a:spcPts val="0"/>
                        </a:spcBef>
                        <a:spcAft>
                          <a:spcPts val="0"/>
                        </a:spcAft>
                        <a:buNone/>
                      </a:pPr>
                      <a:r>
                        <a:t/>
                      </a:r>
                      <a:endParaRPr sz="1400"/>
                    </a:p>
                  </a:txBody>
                  <a:tcPr marT="45725" marB="45725" marR="91450" marL="91450"/>
                </a:tc>
                <a:tc>
                  <a:txBody>
                    <a:bodyPr/>
                    <a:lstStyle/>
                    <a:p>
                      <a:pPr indent="0" lvl="0" marL="0" marR="0" rtl="0" algn="r">
                        <a:spcBef>
                          <a:spcPts val="0"/>
                        </a:spcBef>
                        <a:spcAft>
                          <a:spcPts val="0"/>
                        </a:spcAft>
                        <a:buNone/>
                      </a:pPr>
                      <a:r>
                        <a:t/>
                      </a:r>
                      <a:endParaRPr sz="1400"/>
                    </a:p>
                  </a:txBody>
                  <a:tcPr marT="45725" marB="45725" marR="91450" marL="91450"/>
                </a:tc>
                <a:tc>
                  <a:txBody>
                    <a:bodyPr/>
                    <a:lstStyle/>
                    <a:p>
                      <a:pPr indent="0" lvl="0" marL="0" marR="0" rtl="0" algn="r">
                        <a:spcBef>
                          <a:spcPts val="0"/>
                        </a:spcBef>
                        <a:spcAft>
                          <a:spcPts val="0"/>
                        </a:spcAft>
                        <a:buNone/>
                      </a:pPr>
                      <a:r>
                        <a:rPr b="0" i="0" lang="en-US" sz="1400" u="none" strike="noStrike">
                          <a:solidFill>
                            <a:srgbClr val="000000"/>
                          </a:solidFill>
                          <a:latin typeface="Calibri"/>
                          <a:ea typeface="Calibri"/>
                          <a:cs typeface="Calibri"/>
                          <a:sym typeface="Calibri"/>
                        </a:rPr>
                        <a:t>$5,700</a:t>
                      </a:r>
                      <a:endParaRPr/>
                    </a:p>
                  </a:txBody>
                  <a:tcPr marT="9525" marB="0" marR="9525" marL="9525"/>
                </a:tc>
              </a:tr>
              <a:tr h="497975">
                <a:tc>
                  <a:txBody>
                    <a:bodyPr/>
                    <a:lstStyle/>
                    <a:p>
                      <a:pPr indent="0" lvl="0" marL="0" marR="0" rtl="0" algn="l">
                        <a:lnSpc>
                          <a:spcPct val="100000"/>
                        </a:lnSpc>
                        <a:spcBef>
                          <a:spcPts val="0"/>
                        </a:spcBef>
                        <a:spcAft>
                          <a:spcPts val="0"/>
                        </a:spcAft>
                        <a:buClr>
                          <a:schemeClr val="dk1"/>
                        </a:buClr>
                        <a:buSzPts val="1400"/>
                        <a:buFont typeface="Lucida Sans"/>
                        <a:buNone/>
                      </a:pPr>
                      <a:r>
                        <a:rPr lang="en-US" sz="1400"/>
                        <a:t>George Fox University</a:t>
                      </a:r>
                      <a:endParaRPr/>
                    </a:p>
                    <a:p>
                      <a:pPr indent="0" lvl="0" marL="0" marR="0" rtl="0" algn="l">
                        <a:spcBef>
                          <a:spcPts val="0"/>
                        </a:spcBef>
                        <a:spcAft>
                          <a:spcPts val="0"/>
                        </a:spcAft>
                        <a:buNone/>
                      </a:pPr>
                      <a:r>
                        <a:t/>
                      </a:r>
                      <a:endParaRPr sz="1400"/>
                    </a:p>
                  </a:txBody>
                  <a:tcPr marT="45725" marB="45725" marR="91450" marL="91450"/>
                </a:tc>
                <a:tc>
                  <a:txBody>
                    <a:bodyPr/>
                    <a:lstStyle/>
                    <a:p>
                      <a:pPr indent="0" lvl="0" marL="0" marR="0" rtl="0" algn="r">
                        <a:spcBef>
                          <a:spcPts val="0"/>
                        </a:spcBef>
                        <a:spcAft>
                          <a:spcPts val="0"/>
                        </a:spcAft>
                        <a:buNone/>
                      </a:pPr>
                      <a:r>
                        <a:rPr b="0" i="0" lang="en-US" sz="1400" u="none" strike="noStrike">
                          <a:solidFill>
                            <a:srgbClr val="000000"/>
                          </a:solidFill>
                          <a:latin typeface="Calibri"/>
                          <a:ea typeface="Calibri"/>
                          <a:cs typeface="Calibri"/>
                          <a:sym typeface="Calibri"/>
                        </a:rPr>
                        <a:t>$37, 840</a:t>
                      </a:r>
                      <a:endParaRPr/>
                    </a:p>
                  </a:txBody>
                  <a:tcPr marT="9525" marB="0" marR="9525" marL="9525"/>
                </a:tc>
                <a:tc>
                  <a:txBody>
                    <a:bodyPr/>
                    <a:lstStyle/>
                    <a:p>
                      <a:pPr indent="0" lvl="0" marL="0" marR="0" rtl="0" algn="r">
                        <a:spcBef>
                          <a:spcPts val="0"/>
                        </a:spcBef>
                        <a:spcAft>
                          <a:spcPts val="0"/>
                        </a:spcAft>
                        <a:buNone/>
                      </a:pPr>
                      <a:r>
                        <a:rPr b="0" i="0" lang="en-US" sz="1400" u="none" strike="noStrike">
                          <a:solidFill>
                            <a:srgbClr val="000000"/>
                          </a:solidFill>
                          <a:latin typeface="Calibri"/>
                          <a:ea typeface="Calibri"/>
                          <a:cs typeface="Calibri"/>
                          <a:sym typeface="Calibri"/>
                        </a:rPr>
                        <a:t>$12,700</a:t>
                      </a:r>
                      <a:endParaRPr/>
                    </a:p>
                  </a:txBody>
                  <a:tcPr marT="9525" marB="0" marR="9525" marL="9525"/>
                </a:tc>
                <a:tc>
                  <a:txBody>
                    <a:bodyPr/>
                    <a:lstStyle/>
                    <a:p>
                      <a:pPr indent="0" lvl="0" marL="0" marR="0" rtl="0" algn="r">
                        <a:spcBef>
                          <a:spcPts val="0"/>
                        </a:spcBef>
                        <a:spcAft>
                          <a:spcPts val="0"/>
                        </a:spcAft>
                        <a:buNone/>
                      </a:pPr>
                      <a:r>
                        <a:t/>
                      </a:r>
                      <a:endParaRPr sz="1400"/>
                    </a:p>
                  </a:txBody>
                  <a:tcPr marT="45725" marB="45725" marR="91450" marL="91450"/>
                </a:tc>
                <a:tc>
                  <a:txBody>
                    <a:bodyPr/>
                    <a:lstStyle/>
                    <a:p>
                      <a:pPr indent="0" lvl="0" marL="0" marR="0" rtl="0" algn="r">
                        <a:spcBef>
                          <a:spcPts val="0"/>
                        </a:spcBef>
                        <a:spcAft>
                          <a:spcPts val="0"/>
                        </a:spcAft>
                        <a:buNone/>
                      </a:pPr>
                      <a:r>
                        <a:rPr b="0" i="0" lang="en-US" sz="1400" u="none" strike="noStrike">
                          <a:solidFill>
                            <a:srgbClr val="000000"/>
                          </a:solidFill>
                          <a:latin typeface="Calibri"/>
                          <a:ea typeface="Calibri"/>
                          <a:cs typeface="Calibri"/>
                          <a:sym typeface="Calibri"/>
                        </a:rPr>
                        <a:t>$50,540</a:t>
                      </a:r>
                      <a:endParaRPr/>
                    </a:p>
                  </a:txBody>
                  <a:tcPr marT="9525" marB="0" marR="9525" marL="9525"/>
                </a:tc>
              </a:tr>
              <a:tr h="555925">
                <a:tc>
                  <a:txBody>
                    <a:bodyPr/>
                    <a:lstStyle/>
                    <a:p>
                      <a:pPr indent="0" lvl="0" marL="0" marR="0" rtl="0" algn="l">
                        <a:spcBef>
                          <a:spcPts val="0"/>
                        </a:spcBef>
                        <a:spcAft>
                          <a:spcPts val="0"/>
                        </a:spcAft>
                        <a:buNone/>
                      </a:pPr>
                      <a:r>
                        <a:rPr lang="en-US" sz="1400"/>
                        <a:t>University</a:t>
                      </a:r>
                      <a:r>
                        <a:rPr lang="en-US" sz="1400"/>
                        <a:t> of Washington</a:t>
                      </a:r>
                      <a:endParaRPr sz="1400"/>
                    </a:p>
                  </a:txBody>
                  <a:tcPr marT="45725" marB="45725" marR="91450" marL="91450"/>
                </a:tc>
                <a:tc>
                  <a:txBody>
                    <a:bodyPr/>
                    <a:lstStyle/>
                    <a:p>
                      <a:pPr indent="0" lvl="0" marL="0" marR="0" rtl="0" algn="r">
                        <a:spcBef>
                          <a:spcPts val="0"/>
                        </a:spcBef>
                        <a:spcAft>
                          <a:spcPts val="0"/>
                        </a:spcAft>
                        <a:buNone/>
                      </a:pPr>
                      <a:r>
                        <a:rPr b="0" i="0" lang="en-US" sz="1400" u="none" strike="noStrike">
                          <a:solidFill>
                            <a:srgbClr val="000000"/>
                          </a:solidFill>
                          <a:latin typeface="Calibri"/>
                          <a:ea typeface="Calibri"/>
                          <a:cs typeface="Calibri"/>
                          <a:sym typeface="Calibri"/>
                        </a:rPr>
                        <a:t>$11,745</a:t>
                      </a:r>
                      <a:endParaRPr/>
                    </a:p>
                  </a:txBody>
                  <a:tcPr marT="9525" marB="0" marR="9525" marL="9525"/>
                </a:tc>
                <a:tc>
                  <a:txBody>
                    <a:bodyPr/>
                    <a:lstStyle/>
                    <a:p>
                      <a:pPr indent="0" lvl="0" marL="0" marR="0" rtl="0" algn="r">
                        <a:spcBef>
                          <a:spcPts val="0"/>
                        </a:spcBef>
                        <a:spcAft>
                          <a:spcPts val="0"/>
                        </a:spcAft>
                        <a:buNone/>
                      </a:pPr>
                      <a:r>
                        <a:rPr b="0" i="0" lang="en-US" sz="1400" u="none" strike="noStrike">
                          <a:solidFill>
                            <a:srgbClr val="000000"/>
                          </a:solidFill>
                          <a:latin typeface="Calibri"/>
                          <a:ea typeface="Calibri"/>
                          <a:cs typeface="Calibri"/>
                          <a:sym typeface="Calibri"/>
                        </a:rPr>
                        <a:t>$13,887</a:t>
                      </a:r>
                      <a:endParaRPr/>
                    </a:p>
                  </a:txBody>
                  <a:tcPr marT="9525" marB="0" marR="9525" marL="9525"/>
                </a:tc>
                <a:tc>
                  <a:txBody>
                    <a:bodyPr/>
                    <a:lstStyle/>
                    <a:p>
                      <a:pPr indent="0" lvl="0" marL="0" marR="0" rtl="0" algn="r">
                        <a:spcBef>
                          <a:spcPts val="0"/>
                        </a:spcBef>
                        <a:spcAft>
                          <a:spcPts val="0"/>
                        </a:spcAft>
                        <a:buNone/>
                      </a:pPr>
                      <a:r>
                        <a:rPr b="0" i="0" lang="en-US" sz="1400" u="none" strike="noStrike">
                          <a:solidFill>
                            <a:srgbClr val="000000"/>
                          </a:solidFill>
                          <a:latin typeface="Calibri"/>
                          <a:ea typeface="Calibri"/>
                          <a:cs typeface="Calibri"/>
                          <a:sym typeface="Calibri"/>
                        </a:rPr>
                        <a:t>$39,114</a:t>
                      </a:r>
                      <a:endParaRPr/>
                    </a:p>
                  </a:txBody>
                  <a:tcPr marT="9525" marB="0" marR="9525" marL="9525"/>
                </a:tc>
                <a:tc>
                  <a:txBody>
                    <a:bodyPr/>
                    <a:lstStyle/>
                    <a:p>
                      <a:pPr indent="0" lvl="0" marL="0" marR="0" rtl="0" algn="r">
                        <a:spcBef>
                          <a:spcPts val="0"/>
                        </a:spcBef>
                        <a:spcAft>
                          <a:spcPts val="0"/>
                        </a:spcAft>
                        <a:buNone/>
                      </a:pPr>
                      <a:r>
                        <a:rPr b="0" i="0" lang="en-US" sz="1400" u="none" strike="noStrike">
                          <a:solidFill>
                            <a:srgbClr val="000000"/>
                          </a:solidFill>
                          <a:latin typeface="Calibri"/>
                          <a:ea typeface="Calibri"/>
                          <a:cs typeface="Calibri"/>
                          <a:sym typeface="Calibri"/>
                        </a:rPr>
                        <a:t>$53,001</a:t>
                      </a:r>
                      <a:endParaRPr/>
                    </a:p>
                  </a:txBody>
                  <a:tcPr marT="9525" marB="0" marR="9525" marL="9525"/>
                </a:tc>
              </a:tr>
              <a:tr h="555925">
                <a:tc>
                  <a:txBody>
                    <a:bodyPr/>
                    <a:lstStyle/>
                    <a:p>
                      <a:pPr indent="0" lvl="0" marL="0" marR="0" rtl="0" algn="l">
                        <a:spcBef>
                          <a:spcPts val="0"/>
                        </a:spcBef>
                        <a:spcAft>
                          <a:spcPts val="0"/>
                        </a:spcAft>
                        <a:buNone/>
                      </a:pPr>
                      <a:r>
                        <a:rPr lang="en-US" sz="1400"/>
                        <a:t>University of Oregon</a:t>
                      </a:r>
                      <a:endParaRPr/>
                    </a:p>
                  </a:txBody>
                  <a:tcPr marT="45725" marB="45725" marR="91450" marL="91450"/>
                </a:tc>
                <a:tc>
                  <a:txBody>
                    <a:bodyPr/>
                    <a:lstStyle/>
                    <a:p>
                      <a:pPr indent="0" lvl="0" marL="0" marR="0" rtl="0" algn="r">
                        <a:spcBef>
                          <a:spcPts val="0"/>
                        </a:spcBef>
                        <a:spcAft>
                          <a:spcPts val="0"/>
                        </a:spcAft>
                        <a:buNone/>
                      </a:pPr>
                      <a:r>
                        <a:rPr b="0" i="0" lang="en-US" sz="1400" u="none" strike="noStrike">
                          <a:solidFill>
                            <a:srgbClr val="000000"/>
                          </a:solidFill>
                          <a:latin typeface="Calibri"/>
                          <a:ea typeface="Calibri"/>
                          <a:cs typeface="Calibri"/>
                          <a:sym typeface="Calibri"/>
                        </a:rPr>
                        <a:t>$14,421</a:t>
                      </a:r>
                      <a:endParaRPr/>
                    </a:p>
                  </a:txBody>
                  <a:tcPr marT="9525" marB="0" marR="9525" marL="9525"/>
                </a:tc>
                <a:tc>
                  <a:txBody>
                    <a:bodyPr/>
                    <a:lstStyle/>
                    <a:p>
                      <a:pPr indent="0" lvl="0" marL="0" marR="0" rtl="0" algn="r">
                        <a:spcBef>
                          <a:spcPts val="0"/>
                        </a:spcBef>
                        <a:spcAft>
                          <a:spcPts val="0"/>
                        </a:spcAft>
                        <a:buNone/>
                      </a:pPr>
                      <a:r>
                        <a:rPr b="0" i="0" lang="en-US" sz="1400" u="none" strike="noStrike">
                          <a:solidFill>
                            <a:srgbClr val="000000"/>
                          </a:solidFill>
                          <a:latin typeface="Calibri"/>
                          <a:ea typeface="Calibri"/>
                          <a:cs typeface="Calibri"/>
                          <a:sym typeface="Calibri"/>
                        </a:rPr>
                        <a:t>$13,509</a:t>
                      </a:r>
                      <a:endParaRPr/>
                    </a:p>
                  </a:txBody>
                  <a:tcPr marT="9525" marB="0" marR="9525" marL="9525"/>
                </a:tc>
                <a:tc>
                  <a:txBody>
                    <a:bodyPr/>
                    <a:lstStyle/>
                    <a:p>
                      <a:pPr indent="0" lvl="0" marL="0" marR="0" rtl="0" algn="r">
                        <a:spcBef>
                          <a:spcPts val="0"/>
                        </a:spcBef>
                        <a:spcAft>
                          <a:spcPts val="0"/>
                        </a:spcAft>
                        <a:buNone/>
                      </a:pPr>
                      <a:r>
                        <a:t/>
                      </a:r>
                      <a:endParaRPr b="0" i="0" sz="1400" u="none" strike="noStrike">
                        <a:solidFill>
                          <a:srgbClr val="000000"/>
                        </a:solidFill>
                        <a:latin typeface="Calibri"/>
                        <a:ea typeface="Calibri"/>
                        <a:cs typeface="Calibri"/>
                        <a:sym typeface="Calibri"/>
                      </a:endParaRPr>
                    </a:p>
                  </a:txBody>
                  <a:tcPr marT="9525" marB="0" marR="9525" marL="9525"/>
                </a:tc>
                <a:tc>
                  <a:txBody>
                    <a:bodyPr/>
                    <a:lstStyle/>
                    <a:p>
                      <a:pPr indent="0" lvl="0" marL="0" marR="0" rtl="0" algn="r">
                        <a:spcBef>
                          <a:spcPts val="0"/>
                        </a:spcBef>
                        <a:spcAft>
                          <a:spcPts val="0"/>
                        </a:spcAft>
                        <a:buNone/>
                      </a:pPr>
                      <a:r>
                        <a:rPr b="0" i="0" lang="en-US" sz="1400" u="none" strike="noStrike">
                          <a:solidFill>
                            <a:srgbClr val="000000"/>
                          </a:solidFill>
                          <a:latin typeface="Calibri"/>
                          <a:ea typeface="Calibri"/>
                          <a:cs typeface="Calibri"/>
                          <a:sym typeface="Calibri"/>
                        </a:rPr>
                        <a:t>$27,930</a:t>
                      </a:r>
                      <a:endParaRPr/>
                    </a:p>
                  </a:txBody>
                  <a:tcPr marT="9525" marB="0" marR="9525" marL="9525"/>
                </a:tc>
              </a:tr>
            </a:tbl>
          </a:graphicData>
        </a:graphic>
      </p:graphicFrame>
      <p:sp>
        <p:nvSpPr>
          <p:cNvPr id="177" name="Google Shape;177;p10"/>
          <p:cNvSpPr txBox="1"/>
          <p:nvPr/>
        </p:nvSpPr>
        <p:spPr>
          <a:xfrm>
            <a:off x="1828800" y="5636158"/>
            <a:ext cx="47244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9900"/>
                </a:solidFill>
                <a:latin typeface="Lucida Sans"/>
                <a:ea typeface="Lucida Sans"/>
                <a:cs typeface="Lucida Sans"/>
                <a:sym typeface="Lucida Sans"/>
              </a:rPr>
              <a:t>*Use Net Calculator on College Websites to determine approximate costs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2"/>
          <p:cNvSpPr txBox="1"/>
          <p:nvPr>
            <p:ph idx="1" type="body"/>
          </p:nvPr>
        </p:nvSpPr>
        <p:spPr>
          <a:xfrm>
            <a:off x="457200" y="1981200"/>
            <a:ext cx="8229600" cy="3230563"/>
          </a:xfrm>
          <a:prstGeom prst="rect">
            <a:avLst/>
          </a:prstGeom>
          <a:noFill/>
          <a:ln>
            <a:noFill/>
          </a:ln>
        </p:spPr>
        <p:txBody>
          <a:bodyPr anchorCtr="0" anchor="t" bIns="45700" lIns="91425" spcFirstLastPara="1" rIns="91425" wrap="square" tIns="45700">
            <a:normAutofit/>
          </a:bodyPr>
          <a:lstStyle/>
          <a:p>
            <a:pPr indent="-256032" lvl="0" marL="365760" rtl="0" algn="l">
              <a:spcBef>
                <a:spcPts val="0"/>
              </a:spcBef>
              <a:spcAft>
                <a:spcPts val="0"/>
              </a:spcAft>
              <a:buSzPts val="1632"/>
              <a:buChar char="🞂"/>
            </a:pPr>
            <a:r>
              <a:rPr lang="en-US" sz="2400"/>
              <a:t>One application for over 800 colleges </a:t>
            </a:r>
            <a:endParaRPr/>
          </a:p>
          <a:p>
            <a:pPr indent="-256032" lvl="0" marL="365760" rtl="0" algn="l">
              <a:spcBef>
                <a:spcPts val="400"/>
              </a:spcBef>
              <a:spcAft>
                <a:spcPts val="0"/>
              </a:spcAft>
              <a:buSzPts val="1632"/>
              <a:buChar char="🞂"/>
            </a:pPr>
            <a:r>
              <a:rPr lang="en-US" sz="2400"/>
              <a:t>Not used by all colleges</a:t>
            </a:r>
            <a:endParaRPr/>
          </a:p>
          <a:p>
            <a:pPr indent="-256032" lvl="0" marL="365760" rtl="0" algn="l">
              <a:spcBef>
                <a:spcPts val="400"/>
              </a:spcBef>
              <a:spcAft>
                <a:spcPts val="0"/>
              </a:spcAft>
              <a:buSzPts val="1632"/>
              <a:buChar char="🞂"/>
            </a:pPr>
            <a:r>
              <a:rPr lang="en-US" sz="2400"/>
              <a:t>Includes data on GPA, sports, clubs, work, service, transcript</a:t>
            </a:r>
            <a:endParaRPr sz="2400" u="sng"/>
          </a:p>
          <a:p>
            <a:pPr indent="-256032" lvl="0" marL="365760" rtl="0" algn="l">
              <a:spcBef>
                <a:spcPts val="400"/>
              </a:spcBef>
              <a:spcAft>
                <a:spcPts val="0"/>
              </a:spcAft>
              <a:buSzPts val="1632"/>
              <a:buChar char="🞂"/>
            </a:pPr>
            <a:r>
              <a:rPr lang="en-US" sz="2400"/>
              <a:t>Includes reference letters and counselor recommendation</a:t>
            </a:r>
            <a:endParaRPr/>
          </a:p>
        </p:txBody>
      </p:sp>
      <p:sp>
        <p:nvSpPr>
          <p:cNvPr id="183" name="Google Shape;183;p12"/>
          <p:cNvSpPr txBox="1"/>
          <p:nvPr>
            <p:ph type="title"/>
          </p:nvPr>
        </p:nvSpPr>
        <p:spPr>
          <a:xfrm>
            <a:off x="381000" y="76200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5400"/>
              <a:buFont typeface="Lucida Sans"/>
              <a:buNone/>
            </a:pPr>
            <a:r>
              <a:rPr lang="en-US" sz="5400"/>
              <a:t>Common App</a:t>
            </a:r>
            <a:endParaRPr/>
          </a:p>
        </p:txBody>
      </p:sp>
      <p:pic>
        <p:nvPicPr>
          <p:cNvPr descr="Image result for common app" id="184" name="Google Shape;184;p12"/>
          <p:cNvPicPr preferRelativeResize="0"/>
          <p:nvPr/>
        </p:nvPicPr>
        <p:blipFill rotWithShape="1">
          <a:blip r:embed="rId3">
            <a:alphaModFix/>
          </a:blip>
          <a:srcRect b="0" l="0" r="0" t="0"/>
          <a:stretch/>
        </p:blipFill>
        <p:spPr>
          <a:xfrm>
            <a:off x="4587240" y="5105400"/>
            <a:ext cx="4114800" cy="1409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descr="Image result for application college" id="189" name="Google Shape;189;p13"/>
          <p:cNvPicPr preferRelativeResize="0"/>
          <p:nvPr/>
        </p:nvPicPr>
        <p:blipFill rotWithShape="1">
          <a:blip r:embed="rId3">
            <a:alphaModFix/>
          </a:blip>
          <a:srcRect b="0" l="7839" r="0" t="16657"/>
          <a:stretch/>
        </p:blipFill>
        <p:spPr>
          <a:xfrm>
            <a:off x="5334000" y="4495800"/>
            <a:ext cx="3583375" cy="2159369"/>
          </a:xfrm>
          <a:prstGeom prst="rect">
            <a:avLst/>
          </a:prstGeom>
          <a:noFill/>
          <a:ln>
            <a:noFill/>
          </a:ln>
        </p:spPr>
      </p:pic>
      <p:sp>
        <p:nvSpPr>
          <p:cNvPr id="190" name="Google Shape;190;p13"/>
          <p:cNvSpPr txBox="1"/>
          <p:nvPr>
            <p:ph idx="1" type="body"/>
          </p:nvPr>
        </p:nvSpPr>
        <p:spPr>
          <a:xfrm>
            <a:off x="609600" y="2590800"/>
            <a:ext cx="8077200" cy="2438400"/>
          </a:xfrm>
          <a:prstGeom prst="rect">
            <a:avLst/>
          </a:prstGeom>
          <a:noFill/>
          <a:ln>
            <a:noFill/>
          </a:ln>
        </p:spPr>
        <p:txBody>
          <a:bodyPr anchorCtr="0" anchor="t" bIns="45700" lIns="91425" spcFirstLastPara="1" rIns="91425" wrap="square" tIns="45700">
            <a:normAutofit fontScale="92500" lnSpcReduction="20000"/>
          </a:bodyPr>
          <a:lstStyle/>
          <a:p>
            <a:pPr indent="-256053" lvl="0" marL="365760" rtl="0" algn="l">
              <a:spcBef>
                <a:spcPts val="0"/>
              </a:spcBef>
              <a:spcAft>
                <a:spcPts val="0"/>
              </a:spcAft>
              <a:buSzPct val="68000"/>
              <a:buChar char="🞂"/>
            </a:pPr>
            <a:r>
              <a:rPr lang="en-US"/>
              <a:t>Transcript(s) – High School and College Work</a:t>
            </a:r>
            <a:endParaRPr/>
          </a:p>
          <a:p>
            <a:pPr indent="-256053" lvl="0" marL="365760" rtl="0" algn="l">
              <a:spcBef>
                <a:spcPts val="400"/>
              </a:spcBef>
              <a:spcAft>
                <a:spcPts val="0"/>
              </a:spcAft>
              <a:buSzPct val="68000"/>
              <a:buChar char="🞂"/>
            </a:pPr>
            <a:r>
              <a:rPr lang="en-US"/>
              <a:t>Application Essay</a:t>
            </a:r>
            <a:endParaRPr/>
          </a:p>
          <a:p>
            <a:pPr indent="-256053" lvl="0" marL="365760" rtl="0" algn="l">
              <a:spcBef>
                <a:spcPts val="400"/>
              </a:spcBef>
              <a:spcAft>
                <a:spcPts val="0"/>
              </a:spcAft>
              <a:buSzPct val="68000"/>
              <a:buChar char="🞂"/>
            </a:pPr>
            <a:r>
              <a:rPr lang="en-US"/>
              <a:t>Letters of Recommendation</a:t>
            </a:r>
            <a:endParaRPr/>
          </a:p>
          <a:p>
            <a:pPr indent="-256053" lvl="0" marL="365760" rtl="0" algn="l">
              <a:spcBef>
                <a:spcPts val="400"/>
              </a:spcBef>
              <a:spcAft>
                <a:spcPts val="0"/>
              </a:spcAft>
              <a:buSzPct val="68000"/>
              <a:buChar char="🞂"/>
            </a:pPr>
            <a:r>
              <a:rPr lang="en-US"/>
              <a:t>ACT or SAT Scores</a:t>
            </a:r>
            <a:endParaRPr/>
          </a:p>
          <a:p>
            <a:pPr indent="-228631" lvl="1" marL="621792" rtl="0" algn="l">
              <a:spcBef>
                <a:spcPts val="324"/>
              </a:spcBef>
              <a:spcAft>
                <a:spcPts val="0"/>
              </a:spcAft>
              <a:buSzPct val="100000"/>
              <a:buChar char="◦"/>
            </a:pPr>
            <a:r>
              <a:rPr lang="en-US"/>
              <a:t>Register on ACT.org to send scores</a:t>
            </a:r>
            <a:endParaRPr/>
          </a:p>
          <a:p>
            <a:pPr indent="-228631" lvl="1" marL="621792" rtl="0" algn="l">
              <a:spcBef>
                <a:spcPts val="324"/>
              </a:spcBef>
              <a:spcAft>
                <a:spcPts val="0"/>
              </a:spcAft>
              <a:buSzPct val="100000"/>
              <a:buChar char="◦"/>
            </a:pPr>
            <a:r>
              <a:rPr lang="en-US"/>
              <a:t>ACT # found on mailed test score or Counseling</a:t>
            </a:r>
            <a:endParaRPr/>
          </a:p>
          <a:p>
            <a:pPr indent="-228631" lvl="1" marL="621792" rtl="0" algn="l">
              <a:spcBef>
                <a:spcPts val="324"/>
              </a:spcBef>
              <a:spcAft>
                <a:spcPts val="0"/>
              </a:spcAft>
              <a:buSzPct val="100000"/>
              <a:buChar char="◦"/>
            </a:pPr>
            <a:r>
              <a:rPr lang="en-US"/>
              <a:t>Use same email address entered on test</a:t>
            </a:r>
            <a:endParaRPr/>
          </a:p>
          <a:p>
            <a:pPr indent="-148211" lvl="0" marL="365760" rtl="0" algn="l">
              <a:spcBef>
                <a:spcPts val="400"/>
              </a:spcBef>
              <a:spcAft>
                <a:spcPts val="0"/>
              </a:spcAft>
              <a:buSzPct val="68000"/>
              <a:buNone/>
            </a:pPr>
            <a:r>
              <a:t/>
            </a:r>
            <a:endParaRPr/>
          </a:p>
        </p:txBody>
      </p:sp>
      <p:sp>
        <p:nvSpPr>
          <p:cNvPr id="191" name="Google Shape;191;p13"/>
          <p:cNvSpPr txBox="1"/>
          <p:nvPr>
            <p:ph type="title"/>
          </p:nvPr>
        </p:nvSpPr>
        <p:spPr>
          <a:xfrm>
            <a:off x="457200" y="7620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2"/>
              </a:buClr>
              <a:buSzPct val="100000"/>
              <a:buFont typeface="Lucida Sans"/>
              <a:buNone/>
            </a:pPr>
            <a:r>
              <a:rPr lang="en-US"/>
              <a:t>What’s Needed for College Applications</a:t>
            </a:r>
            <a:endParaRPr/>
          </a:p>
        </p:txBody>
      </p:sp>
      <p:sp>
        <p:nvSpPr>
          <p:cNvPr descr="Image result for application college" id="192" name="Google Shape;192;p1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ucida Sans"/>
              <a:ea typeface="Lucida Sans"/>
              <a:cs typeface="Lucida Sans"/>
              <a:sym typeface="Lucida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15fe3abb56c_0_299"/>
          <p:cNvSpPr txBox="1"/>
          <p:nvPr>
            <p:ph idx="1" type="body"/>
          </p:nvPr>
        </p:nvSpPr>
        <p:spPr>
          <a:xfrm>
            <a:off x="457200" y="1481328"/>
            <a:ext cx="8229600" cy="4526100"/>
          </a:xfrm>
          <a:prstGeom prst="rect">
            <a:avLst/>
          </a:prstGeom>
        </p:spPr>
        <p:txBody>
          <a:bodyPr anchorCtr="0" anchor="t" bIns="45700" lIns="91425" spcFirstLastPara="1" rIns="91425" wrap="square" tIns="45700">
            <a:normAutofit fontScale="70000" lnSpcReduction="20000"/>
          </a:bodyPr>
          <a:lstStyle/>
          <a:p>
            <a:pPr indent="0" lvl="0" marL="0" rtl="0" algn="l">
              <a:spcBef>
                <a:spcPts val="0"/>
              </a:spcBef>
              <a:spcAft>
                <a:spcPts val="0"/>
              </a:spcAft>
              <a:buNone/>
            </a:pPr>
            <a:r>
              <a:rPr b="1" lang="en-US" sz="2850">
                <a:solidFill>
                  <a:srgbClr val="464646"/>
                </a:solidFill>
              </a:rPr>
              <a:t>Admissions counselors say that the best essays help them learn something about the candidate that they would never know from reading the rest of the application.</a:t>
            </a:r>
            <a:endParaRPr b="1" sz="2850">
              <a:solidFill>
                <a:srgbClr val="464646"/>
              </a:solidFill>
            </a:endParaRPr>
          </a:p>
          <a:p>
            <a:pPr indent="0" lvl="0" marL="0" rtl="0" algn="l">
              <a:spcBef>
                <a:spcPts val="0"/>
              </a:spcBef>
              <a:spcAft>
                <a:spcPts val="0"/>
              </a:spcAft>
              <a:buNone/>
            </a:pPr>
            <a:r>
              <a:t/>
            </a:r>
            <a:endParaRPr sz="2850">
              <a:solidFill>
                <a:srgbClr val="464646"/>
              </a:solidFill>
            </a:endParaRPr>
          </a:p>
          <a:p>
            <a:pPr indent="0" lvl="0" marL="0" rtl="0" algn="l">
              <a:spcBef>
                <a:spcPts val="0"/>
              </a:spcBef>
              <a:spcAft>
                <a:spcPts val="0"/>
              </a:spcAft>
              <a:buNone/>
            </a:pPr>
            <a:r>
              <a:t/>
            </a:r>
            <a:endParaRPr sz="2850">
              <a:solidFill>
                <a:srgbClr val="464646"/>
              </a:solidFill>
            </a:endParaRPr>
          </a:p>
          <a:p>
            <a:pPr indent="0" lvl="0" marL="0" rtl="0" algn="l">
              <a:spcBef>
                <a:spcPts val="0"/>
              </a:spcBef>
              <a:spcAft>
                <a:spcPts val="0"/>
              </a:spcAft>
              <a:buNone/>
            </a:pPr>
            <a:r>
              <a:rPr lang="en-US" sz="2850">
                <a:solidFill>
                  <a:srgbClr val="464646"/>
                </a:solidFill>
              </a:rPr>
              <a:t>Colleges and Scholarship Committees Look For</a:t>
            </a:r>
            <a:endParaRPr sz="2850">
              <a:solidFill>
                <a:srgbClr val="464646"/>
              </a:solidFill>
            </a:endParaRPr>
          </a:p>
          <a:p>
            <a:pPr indent="-355282" lvl="0" marL="457200" rtl="0" algn="l">
              <a:lnSpc>
                <a:spcPct val="115000"/>
              </a:lnSpc>
              <a:spcBef>
                <a:spcPts val="0"/>
              </a:spcBef>
              <a:spcAft>
                <a:spcPts val="0"/>
              </a:spcAft>
              <a:buClr>
                <a:srgbClr val="2DA2BF"/>
              </a:buClr>
              <a:buSzPct val="100000"/>
              <a:buFont typeface="Lucida Sans"/>
              <a:buChar char="●"/>
            </a:pPr>
            <a:r>
              <a:rPr lang="en-US" sz="2850">
                <a:solidFill>
                  <a:srgbClr val="464646"/>
                </a:solidFill>
              </a:rPr>
              <a:t>Positive</a:t>
            </a:r>
            <a:r>
              <a:rPr lang="en-US" sz="2850">
                <a:solidFill>
                  <a:srgbClr val="000000"/>
                </a:solidFill>
              </a:rPr>
              <a:t> qualities and values </a:t>
            </a:r>
            <a:endParaRPr sz="2850">
              <a:solidFill>
                <a:srgbClr val="000000"/>
              </a:solidFill>
            </a:endParaRPr>
          </a:p>
          <a:p>
            <a:pPr indent="-355282" lvl="1" marL="914400" rtl="0" algn="l">
              <a:lnSpc>
                <a:spcPct val="115000"/>
              </a:lnSpc>
              <a:spcBef>
                <a:spcPts val="0"/>
              </a:spcBef>
              <a:spcAft>
                <a:spcPts val="0"/>
              </a:spcAft>
              <a:buClr>
                <a:srgbClr val="2DA2BF"/>
              </a:buClr>
              <a:buSzPct val="100000"/>
              <a:buFont typeface="Lucida Sans"/>
              <a:buChar char="○"/>
            </a:pPr>
            <a:r>
              <a:rPr lang="en-US" sz="2850">
                <a:solidFill>
                  <a:srgbClr val="000000"/>
                </a:solidFill>
              </a:rPr>
              <a:t>dedication, focus, persistence, ambition, vision, leadership, team skills, energy…</a:t>
            </a:r>
            <a:endParaRPr sz="2850">
              <a:solidFill>
                <a:srgbClr val="000000"/>
              </a:solidFill>
            </a:endParaRPr>
          </a:p>
          <a:p>
            <a:pPr indent="-355282" lvl="0" marL="457200" rtl="0" algn="l">
              <a:lnSpc>
                <a:spcPct val="115000"/>
              </a:lnSpc>
              <a:spcBef>
                <a:spcPts val="0"/>
              </a:spcBef>
              <a:spcAft>
                <a:spcPts val="0"/>
              </a:spcAft>
              <a:buClr>
                <a:srgbClr val="2DA2BF"/>
              </a:buClr>
              <a:buSzPct val="100000"/>
              <a:buFont typeface="Lucida Sans"/>
              <a:buChar char="●"/>
            </a:pPr>
            <a:r>
              <a:rPr lang="en-US" sz="2850">
                <a:solidFill>
                  <a:srgbClr val="000000"/>
                </a:solidFill>
              </a:rPr>
              <a:t>Where you have made your impact</a:t>
            </a:r>
            <a:endParaRPr sz="2850">
              <a:solidFill>
                <a:srgbClr val="000000"/>
              </a:solidFill>
            </a:endParaRPr>
          </a:p>
          <a:p>
            <a:pPr indent="-355282" lvl="0" marL="457200" rtl="0" algn="l">
              <a:lnSpc>
                <a:spcPct val="115000"/>
              </a:lnSpc>
              <a:spcBef>
                <a:spcPts val="0"/>
              </a:spcBef>
              <a:spcAft>
                <a:spcPts val="0"/>
              </a:spcAft>
              <a:buClr>
                <a:srgbClr val="2DA2BF"/>
              </a:buClr>
              <a:buSzPct val="100000"/>
              <a:buFont typeface="Lucida Sans"/>
              <a:buChar char="●"/>
            </a:pPr>
            <a:r>
              <a:rPr lang="en-US" sz="2850">
                <a:solidFill>
                  <a:srgbClr val="000000"/>
                </a:solidFill>
              </a:rPr>
              <a:t>What you have learned</a:t>
            </a:r>
            <a:endParaRPr sz="2850">
              <a:solidFill>
                <a:srgbClr val="000000"/>
              </a:solidFill>
            </a:endParaRPr>
          </a:p>
          <a:p>
            <a:pPr indent="-355282" lvl="0" marL="457200" rtl="0" algn="l">
              <a:lnSpc>
                <a:spcPct val="115000"/>
              </a:lnSpc>
              <a:spcBef>
                <a:spcPts val="0"/>
              </a:spcBef>
              <a:spcAft>
                <a:spcPts val="0"/>
              </a:spcAft>
              <a:buClr>
                <a:srgbClr val="2DA2BF"/>
              </a:buClr>
              <a:buSzPct val="100000"/>
              <a:buChar char="●"/>
            </a:pPr>
            <a:r>
              <a:rPr lang="en-US" sz="2850">
                <a:solidFill>
                  <a:srgbClr val="000000"/>
                </a:solidFill>
              </a:rPr>
              <a:t>Where you have grown</a:t>
            </a:r>
            <a:endParaRPr sz="2850">
              <a:solidFill>
                <a:srgbClr val="000000"/>
              </a:solidFill>
            </a:endParaRPr>
          </a:p>
          <a:p>
            <a:pPr indent="-355282" lvl="0" marL="457200" rtl="0" algn="l">
              <a:lnSpc>
                <a:spcPct val="115000"/>
              </a:lnSpc>
              <a:spcBef>
                <a:spcPts val="0"/>
              </a:spcBef>
              <a:spcAft>
                <a:spcPts val="0"/>
              </a:spcAft>
              <a:buClr>
                <a:srgbClr val="2DA2BF"/>
              </a:buClr>
              <a:buSzPct val="100000"/>
              <a:buChar char="●"/>
            </a:pPr>
            <a:r>
              <a:rPr lang="en-US" sz="2850">
                <a:solidFill>
                  <a:srgbClr val="000000"/>
                </a:solidFill>
              </a:rPr>
              <a:t>Intellect</a:t>
            </a:r>
            <a:endParaRPr sz="2850">
              <a:solidFill>
                <a:srgbClr val="000000"/>
              </a:solidFill>
            </a:endParaRPr>
          </a:p>
          <a:p>
            <a:pPr indent="0" lvl="0" marL="0" rtl="0" algn="l">
              <a:spcBef>
                <a:spcPts val="400"/>
              </a:spcBef>
              <a:spcAft>
                <a:spcPts val="0"/>
              </a:spcAft>
              <a:buNone/>
            </a:pPr>
            <a:r>
              <a:t/>
            </a:r>
            <a:endParaRPr>
              <a:solidFill>
                <a:srgbClr val="000000"/>
              </a:solidFill>
            </a:endParaRPr>
          </a:p>
          <a:p>
            <a:pPr indent="0" lvl="0" marL="0" rtl="0" algn="l">
              <a:spcBef>
                <a:spcPts val="0"/>
              </a:spcBef>
              <a:spcAft>
                <a:spcPts val="0"/>
              </a:spcAft>
              <a:buNone/>
            </a:pPr>
            <a:r>
              <a:t/>
            </a:r>
            <a:endParaRPr b="1" sz="1700">
              <a:solidFill>
                <a:srgbClr val="464646"/>
              </a:solidFill>
            </a:endParaRPr>
          </a:p>
          <a:p>
            <a:pPr indent="0" lvl="0" marL="0" rtl="0" algn="l">
              <a:spcBef>
                <a:spcPts val="400"/>
              </a:spcBef>
              <a:spcAft>
                <a:spcPts val="0"/>
              </a:spcAft>
              <a:buNone/>
            </a:pPr>
            <a:r>
              <a:t/>
            </a:r>
            <a:endParaRPr/>
          </a:p>
        </p:txBody>
      </p:sp>
      <p:sp>
        <p:nvSpPr>
          <p:cNvPr id="199" name="Google Shape;199;g15fe3abb56c_0_299"/>
          <p:cNvSpPr txBox="1"/>
          <p:nvPr>
            <p:ph type="title"/>
          </p:nvPr>
        </p:nvSpPr>
        <p:spPr>
          <a:xfrm>
            <a:off x="457200" y="274638"/>
            <a:ext cx="8229600" cy="11430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College Essays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15fe3abb56c_0_6"/>
          <p:cNvSpPr txBox="1"/>
          <p:nvPr>
            <p:ph type="ctrTitle"/>
          </p:nvPr>
        </p:nvSpPr>
        <p:spPr>
          <a:xfrm>
            <a:off x="685800" y="1066801"/>
            <a:ext cx="7772400" cy="10668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dk2"/>
              </a:buClr>
              <a:buSzPts val="5400"/>
              <a:buFont typeface="Lucida Sans"/>
              <a:buNone/>
            </a:pPr>
            <a:r>
              <a:rPr lang="en-US" sz="5400"/>
              <a:t>Financing College</a:t>
            </a:r>
            <a:endParaRPr/>
          </a:p>
        </p:txBody>
      </p:sp>
      <p:pic>
        <p:nvPicPr>
          <p:cNvPr descr="Image result for clipart contemplative grad" id="205" name="Google Shape;205;g15fe3abb56c_0_6"/>
          <p:cNvPicPr preferRelativeResize="0"/>
          <p:nvPr/>
        </p:nvPicPr>
        <p:blipFill rotWithShape="1">
          <a:blip r:embed="rId3">
            <a:alphaModFix/>
          </a:blip>
          <a:srcRect b="24159" l="42925" r="0" t="15168"/>
          <a:stretch/>
        </p:blipFill>
        <p:spPr>
          <a:xfrm>
            <a:off x="2971800" y="2209800"/>
            <a:ext cx="3038474" cy="251460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5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15fe3abb56c_0_11"/>
          <p:cNvSpPr txBox="1"/>
          <p:nvPr>
            <p:ph idx="1" type="body"/>
          </p:nvPr>
        </p:nvSpPr>
        <p:spPr>
          <a:xfrm>
            <a:off x="533400" y="2057401"/>
            <a:ext cx="8229600" cy="2667000"/>
          </a:xfrm>
          <a:prstGeom prst="rect">
            <a:avLst/>
          </a:prstGeom>
          <a:noFill/>
          <a:ln>
            <a:noFill/>
          </a:ln>
        </p:spPr>
        <p:txBody>
          <a:bodyPr anchorCtr="0" anchor="t" bIns="45700" lIns="91425" spcFirstLastPara="1" rIns="91425" wrap="square" tIns="45700">
            <a:normAutofit fontScale="62500" lnSpcReduction="20000"/>
          </a:bodyPr>
          <a:lstStyle/>
          <a:p>
            <a:pPr indent="-174421" lvl="0" marL="365760" rtl="0" algn="ctr">
              <a:spcBef>
                <a:spcPts val="0"/>
              </a:spcBef>
              <a:spcAft>
                <a:spcPts val="0"/>
              </a:spcAft>
              <a:buSzPct val="68000"/>
              <a:buNone/>
            </a:pPr>
            <a:r>
              <a:t/>
            </a:r>
            <a:endParaRPr/>
          </a:p>
          <a:p>
            <a:pPr indent="-245668" lvl="0" marL="365760" rtl="0" algn="l">
              <a:spcBef>
                <a:spcPts val="400"/>
              </a:spcBef>
              <a:spcAft>
                <a:spcPts val="0"/>
              </a:spcAft>
              <a:buSzPct val="68000"/>
              <a:buChar char="🞂"/>
            </a:pPr>
            <a:r>
              <a:rPr lang="en-US" sz="3200"/>
              <a:t>Federal Grants &amp; Student Loans</a:t>
            </a:r>
            <a:endParaRPr/>
          </a:p>
          <a:p>
            <a:pPr indent="-245668" lvl="0" marL="365760" rtl="0" algn="l">
              <a:spcBef>
                <a:spcPts val="400"/>
              </a:spcBef>
              <a:spcAft>
                <a:spcPts val="0"/>
              </a:spcAft>
              <a:buSzPct val="68000"/>
              <a:buChar char="🞂"/>
            </a:pPr>
            <a:r>
              <a:rPr lang="en-US" sz="3200"/>
              <a:t>Oregon State Grants</a:t>
            </a:r>
            <a:endParaRPr/>
          </a:p>
          <a:p>
            <a:pPr indent="-245668" lvl="0" marL="365760" rtl="0" algn="l">
              <a:spcBef>
                <a:spcPts val="400"/>
              </a:spcBef>
              <a:spcAft>
                <a:spcPts val="0"/>
              </a:spcAft>
              <a:buSzPct val="68000"/>
              <a:buChar char="🞂"/>
            </a:pPr>
            <a:r>
              <a:rPr lang="en-US" sz="3200"/>
              <a:t>College Funded Scholarships</a:t>
            </a:r>
            <a:endParaRPr/>
          </a:p>
          <a:p>
            <a:pPr indent="-245668" lvl="0" marL="365760" rtl="0" algn="l">
              <a:spcBef>
                <a:spcPts val="400"/>
              </a:spcBef>
              <a:spcAft>
                <a:spcPts val="0"/>
              </a:spcAft>
              <a:buSzPct val="68000"/>
              <a:buChar char="🞂"/>
            </a:pPr>
            <a:r>
              <a:rPr lang="en-US" sz="3200"/>
              <a:t>Military Scholarships</a:t>
            </a:r>
            <a:endParaRPr/>
          </a:p>
          <a:p>
            <a:pPr indent="-245668" lvl="0" marL="365760" rtl="0" algn="l">
              <a:spcBef>
                <a:spcPts val="400"/>
              </a:spcBef>
              <a:spcAft>
                <a:spcPts val="0"/>
              </a:spcAft>
              <a:buSzPct val="68000"/>
              <a:buChar char="🞂"/>
            </a:pPr>
            <a:r>
              <a:rPr lang="en-US" sz="3200"/>
              <a:t>Private Scholarships by Companies, Families, and Organizations</a:t>
            </a:r>
            <a:endParaRPr/>
          </a:p>
          <a:p>
            <a:pPr indent="-245668" lvl="0" marL="365760" rtl="0" algn="l">
              <a:spcBef>
                <a:spcPts val="400"/>
              </a:spcBef>
              <a:spcAft>
                <a:spcPts val="0"/>
              </a:spcAft>
              <a:buSzPct val="68000"/>
              <a:buChar char="🞂"/>
            </a:pPr>
            <a:r>
              <a:rPr lang="en-US" sz="3200"/>
              <a:t>Private Loans</a:t>
            </a:r>
            <a:endParaRPr/>
          </a:p>
          <a:p>
            <a:pPr indent="-159308" lvl="0" marL="365760" rtl="0" algn="l">
              <a:spcBef>
                <a:spcPts val="400"/>
              </a:spcBef>
              <a:spcAft>
                <a:spcPts val="0"/>
              </a:spcAft>
              <a:buSzPct val="68000"/>
              <a:buNone/>
            </a:pPr>
            <a:r>
              <a:t/>
            </a:r>
            <a:endParaRPr sz="3200"/>
          </a:p>
        </p:txBody>
      </p:sp>
      <p:sp>
        <p:nvSpPr>
          <p:cNvPr id="211" name="Google Shape;211;g15fe3abb56c_0_11"/>
          <p:cNvSpPr txBox="1"/>
          <p:nvPr>
            <p:ph type="title"/>
          </p:nvPr>
        </p:nvSpPr>
        <p:spPr>
          <a:xfrm>
            <a:off x="457200" y="7620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2"/>
              </a:buClr>
              <a:buSzPct val="100000"/>
              <a:buFont typeface="Lucida Sans"/>
              <a:buNone/>
            </a:pPr>
            <a:r>
              <a:rPr lang="en-US" sz="5400"/>
              <a:t>Types of Financial Aid</a:t>
            </a:r>
            <a:endParaRPr/>
          </a:p>
        </p:txBody>
      </p:sp>
      <p:pic>
        <p:nvPicPr>
          <p:cNvPr descr="Image result for clipart college scholarship" id="212" name="Google Shape;212;g15fe3abb56c_0_11"/>
          <p:cNvPicPr preferRelativeResize="0"/>
          <p:nvPr/>
        </p:nvPicPr>
        <p:blipFill rotWithShape="1">
          <a:blip r:embed="rId3">
            <a:alphaModFix/>
          </a:blip>
          <a:srcRect b="0" l="0" r="0" t="0"/>
          <a:stretch/>
        </p:blipFill>
        <p:spPr>
          <a:xfrm>
            <a:off x="5791200" y="4459954"/>
            <a:ext cx="2686050" cy="212182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15fe3abb56c_0_17"/>
          <p:cNvSpPr txBox="1"/>
          <p:nvPr>
            <p:ph idx="1" type="body"/>
          </p:nvPr>
        </p:nvSpPr>
        <p:spPr>
          <a:xfrm>
            <a:off x="457200" y="1295400"/>
            <a:ext cx="8229600" cy="4233600"/>
          </a:xfrm>
          <a:prstGeom prst="rect">
            <a:avLst/>
          </a:prstGeom>
          <a:noFill/>
          <a:ln>
            <a:noFill/>
          </a:ln>
        </p:spPr>
        <p:txBody>
          <a:bodyPr anchorCtr="0" anchor="t" bIns="45700" lIns="91425" spcFirstLastPara="1" rIns="91425" wrap="square" tIns="45700">
            <a:normAutofit lnSpcReduction="20000"/>
          </a:bodyPr>
          <a:lstStyle/>
          <a:p>
            <a:pPr indent="-263804" lvl="0" marL="365760" rtl="0" algn="l">
              <a:lnSpc>
                <a:spcPct val="150000"/>
              </a:lnSpc>
              <a:spcBef>
                <a:spcPts val="0"/>
              </a:spcBef>
              <a:spcAft>
                <a:spcPts val="0"/>
              </a:spcAft>
              <a:buSzPts val="1632"/>
              <a:buChar char="🞂"/>
            </a:pPr>
            <a:r>
              <a:rPr b="1" lang="en-US" sz="2400"/>
              <a:t>Complete FAFSA or ORSAA</a:t>
            </a:r>
            <a:endParaRPr/>
          </a:p>
          <a:p>
            <a:pPr indent="-238125" lvl="1" marL="621792" rtl="0" algn="l">
              <a:lnSpc>
                <a:spcPct val="150000"/>
              </a:lnSpc>
              <a:spcBef>
                <a:spcPts val="0"/>
              </a:spcBef>
              <a:spcAft>
                <a:spcPts val="0"/>
              </a:spcAft>
              <a:buSzPts val="2000"/>
              <a:buChar char="◦"/>
            </a:pPr>
            <a:r>
              <a:rPr lang="en-US" sz="2000"/>
              <a:t>FAFSA </a:t>
            </a:r>
            <a:r>
              <a:rPr b="1" lang="en-US" sz="2000"/>
              <a:t>- </a:t>
            </a:r>
            <a:r>
              <a:rPr b="1" lang="en-US" sz="2000">
                <a:solidFill>
                  <a:srgbClr val="0070C0"/>
                </a:solidFill>
              </a:rPr>
              <a:t>F</a:t>
            </a:r>
            <a:r>
              <a:rPr lang="en-US" sz="2000"/>
              <a:t>ree </a:t>
            </a:r>
            <a:r>
              <a:rPr b="1" lang="en-US" sz="2000">
                <a:solidFill>
                  <a:srgbClr val="0070C0"/>
                </a:solidFill>
              </a:rPr>
              <a:t>A</a:t>
            </a:r>
            <a:r>
              <a:rPr lang="en-US" sz="2000"/>
              <a:t>pplication for </a:t>
            </a:r>
            <a:r>
              <a:rPr b="1" lang="en-US" sz="2000">
                <a:solidFill>
                  <a:srgbClr val="0070C0"/>
                </a:solidFill>
              </a:rPr>
              <a:t>F</a:t>
            </a:r>
            <a:r>
              <a:rPr lang="en-US" sz="2000"/>
              <a:t>ederal </a:t>
            </a:r>
            <a:r>
              <a:rPr b="1" lang="en-US" sz="2000">
                <a:solidFill>
                  <a:srgbClr val="0070C0"/>
                </a:solidFill>
              </a:rPr>
              <a:t>S</a:t>
            </a:r>
            <a:r>
              <a:rPr lang="en-US" sz="2000"/>
              <a:t>tudent </a:t>
            </a:r>
            <a:r>
              <a:rPr b="1" lang="en-US" sz="2000">
                <a:solidFill>
                  <a:srgbClr val="0070C0"/>
                </a:solidFill>
              </a:rPr>
              <a:t>A</a:t>
            </a:r>
            <a:r>
              <a:rPr lang="en-US" sz="2000"/>
              <a:t>id</a:t>
            </a:r>
            <a:endParaRPr/>
          </a:p>
          <a:p>
            <a:pPr indent="-237172" lvl="2" marL="859536" rtl="0" algn="l">
              <a:lnSpc>
                <a:spcPct val="150000"/>
              </a:lnSpc>
              <a:spcBef>
                <a:spcPts val="0"/>
              </a:spcBef>
              <a:spcAft>
                <a:spcPts val="0"/>
              </a:spcAft>
              <a:buClr>
                <a:schemeClr val="dk1"/>
              </a:buClr>
              <a:buSzPts val="1800"/>
              <a:buChar char="●"/>
            </a:pPr>
            <a:r>
              <a:rPr lang="en-US" sz="1800"/>
              <a:t>For Students who are US Citizens and Documented Residents</a:t>
            </a:r>
            <a:endParaRPr/>
          </a:p>
          <a:p>
            <a:pPr indent="-237172" lvl="2" marL="859536" rtl="0" algn="l">
              <a:lnSpc>
                <a:spcPct val="150000"/>
              </a:lnSpc>
              <a:spcBef>
                <a:spcPts val="0"/>
              </a:spcBef>
              <a:spcAft>
                <a:spcPts val="0"/>
              </a:spcAft>
              <a:buClr>
                <a:schemeClr val="dk1"/>
              </a:buClr>
              <a:buSzPts val="1800"/>
              <a:buChar char="●"/>
            </a:pPr>
            <a:r>
              <a:rPr lang="en-US" sz="1800"/>
              <a:t>Federal Grants and Loans</a:t>
            </a:r>
            <a:endParaRPr/>
          </a:p>
          <a:p>
            <a:pPr indent="-238125" lvl="1" marL="621792" rtl="0" algn="l">
              <a:lnSpc>
                <a:spcPct val="150000"/>
              </a:lnSpc>
              <a:spcBef>
                <a:spcPts val="0"/>
              </a:spcBef>
              <a:spcAft>
                <a:spcPts val="0"/>
              </a:spcAft>
              <a:buSzPts val="2000"/>
              <a:buChar char="◦"/>
            </a:pPr>
            <a:r>
              <a:rPr lang="en-US" sz="2000"/>
              <a:t>ORSAA – </a:t>
            </a:r>
            <a:r>
              <a:rPr b="1" lang="en-US" sz="2000">
                <a:solidFill>
                  <a:srgbClr val="0070C0"/>
                </a:solidFill>
              </a:rPr>
              <a:t>Or</a:t>
            </a:r>
            <a:r>
              <a:rPr lang="en-US" sz="2000"/>
              <a:t>egon </a:t>
            </a:r>
            <a:r>
              <a:rPr b="1" lang="en-US" sz="2000">
                <a:solidFill>
                  <a:srgbClr val="0070C0"/>
                </a:solidFill>
              </a:rPr>
              <a:t>S</a:t>
            </a:r>
            <a:r>
              <a:rPr lang="en-US" sz="2000"/>
              <a:t>tudent </a:t>
            </a:r>
            <a:r>
              <a:rPr b="1" lang="en-US" sz="2000">
                <a:solidFill>
                  <a:srgbClr val="0070C0"/>
                </a:solidFill>
              </a:rPr>
              <a:t>A</a:t>
            </a:r>
            <a:r>
              <a:rPr lang="en-US" sz="2000"/>
              <a:t>id </a:t>
            </a:r>
            <a:r>
              <a:rPr b="1" lang="en-US" sz="2000">
                <a:solidFill>
                  <a:srgbClr val="0070C0"/>
                </a:solidFill>
              </a:rPr>
              <a:t>A</a:t>
            </a:r>
            <a:r>
              <a:rPr lang="en-US" sz="2000"/>
              <a:t>pplication</a:t>
            </a:r>
            <a:endParaRPr/>
          </a:p>
          <a:p>
            <a:pPr indent="-237172" lvl="2" marL="859536" rtl="0" algn="l">
              <a:lnSpc>
                <a:spcPct val="150000"/>
              </a:lnSpc>
              <a:spcBef>
                <a:spcPts val="0"/>
              </a:spcBef>
              <a:spcAft>
                <a:spcPts val="0"/>
              </a:spcAft>
              <a:buClr>
                <a:schemeClr val="dk1"/>
              </a:buClr>
              <a:buSzPts val="1800"/>
              <a:buChar char="●"/>
            </a:pPr>
            <a:r>
              <a:rPr lang="en-US" sz="1800"/>
              <a:t>For Students who are Undocumented </a:t>
            </a:r>
            <a:endParaRPr/>
          </a:p>
          <a:p>
            <a:pPr indent="-263804" lvl="0" marL="365760" rtl="0" algn="l">
              <a:lnSpc>
                <a:spcPct val="150000"/>
              </a:lnSpc>
              <a:spcBef>
                <a:spcPts val="0"/>
              </a:spcBef>
              <a:spcAft>
                <a:spcPts val="0"/>
              </a:spcAft>
              <a:buSzPts val="1632"/>
              <a:buChar char="🞂"/>
            </a:pPr>
            <a:r>
              <a:rPr lang="en-US" sz="2400"/>
              <a:t>FAFSA and ORSAA</a:t>
            </a:r>
            <a:endParaRPr/>
          </a:p>
          <a:p>
            <a:pPr indent="-238125" lvl="1" marL="621792" rtl="0" algn="l">
              <a:lnSpc>
                <a:spcPct val="150000"/>
              </a:lnSpc>
              <a:spcBef>
                <a:spcPts val="0"/>
              </a:spcBef>
              <a:spcAft>
                <a:spcPts val="0"/>
              </a:spcAft>
              <a:buSzPts val="2000"/>
              <a:buChar char="◦"/>
            </a:pPr>
            <a:r>
              <a:rPr lang="en-US" sz="2000"/>
              <a:t>Application Dates:  Opens 10-1-2021</a:t>
            </a:r>
            <a:endParaRPr/>
          </a:p>
          <a:p>
            <a:pPr indent="-238125" lvl="1" marL="621792" rtl="0" algn="l">
              <a:lnSpc>
                <a:spcPct val="150000"/>
              </a:lnSpc>
              <a:spcBef>
                <a:spcPts val="0"/>
              </a:spcBef>
              <a:spcAft>
                <a:spcPts val="0"/>
              </a:spcAft>
              <a:buSzPts val="2000"/>
              <a:buChar char="◦"/>
            </a:pPr>
            <a:r>
              <a:rPr lang="en-US" sz="2000"/>
              <a:t>Fill out every year of college</a:t>
            </a:r>
            <a:endParaRPr/>
          </a:p>
          <a:p>
            <a:pPr indent="-238125" lvl="1" marL="621792" rtl="0" algn="l">
              <a:lnSpc>
                <a:spcPct val="150000"/>
              </a:lnSpc>
              <a:spcBef>
                <a:spcPts val="0"/>
              </a:spcBef>
              <a:spcAft>
                <a:spcPts val="0"/>
              </a:spcAft>
              <a:buSzPts val="2000"/>
              <a:buChar char="◦"/>
            </a:pPr>
            <a:r>
              <a:rPr lang="en-US" sz="2000"/>
              <a:t>Not mandatory to complete</a:t>
            </a:r>
            <a:endParaRPr/>
          </a:p>
        </p:txBody>
      </p:sp>
      <p:sp>
        <p:nvSpPr>
          <p:cNvPr id="218" name="Google Shape;218;g15fe3abb56c_0_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4100"/>
              <a:buFont typeface="Lucida Sans"/>
              <a:buNone/>
            </a:pPr>
            <a:r>
              <a:rPr lang="en-US"/>
              <a:t>FAFSA and ORSAA</a:t>
            </a:r>
            <a:endParaRPr/>
          </a:p>
        </p:txBody>
      </p:sp>
      <p:sp>
        <p:nvSpPr>
          <p:cNvPr descr="Image result for us map" id="219" name="Google Shape;219;g15fe3abb56c_0_17"/>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ucida Sans"/>
              <a:ea typeface="Lucida Sans"/>
              <a:cs typeface="Lucida Sans"/>
              <a:sym typeface="Lucida Sans"/>
            </a:endParaRPr>
          </a:p>
        </p:txBody>
      </p:sp>
      <p:sp>
        <p:nvSpPr>
          <p:cNvPr descr="Image result for us map" id="220" name="Google Shape;220;g15fe3abb56c_0_17"/>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ucida Sans"/>
              <a:ea typeface="Lucida Sans"/>
              <a:cs typeface="Lucida Sans"/>
              <a:sym typeface="Lucida Sans"/>
            </a:endParaRPr>
          </a:p>
        </p:txBody>
      </p:sp>
      <p:pic>
        <p:nvPicPr>
          <p:cNvPr descr="Image result for outline of united states" id="221" name="Google Shape;221;g15fe3abb56c_0_17"/>
          <p:cNvPicPr preferRelativeResize="0"/>
          <p:nvPr/>
        </p:nvPicPr>
        <p:blipFill rotWithShape="1">
          <a:blip r:embed="rId3">
            <a:alphaModFix/>
          </a:blip>
          <a:srcRect b="0" l="0" r="0" t="0"/>
          <a:stretch/>
        </p:blipFill>
        <p:spPr>
          <a:xfrm>
            <a:off x="5410200" y="4800600"/>
            <a:ext cx="3352801" cy="1828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15fe3abb56c_0_25"/>
          <p:cNvSpPr txBox="1"/>
          <p:nvPr>
            <p:ph idx="1" type="body"/>
          </p:nvPr>
        </p:nvSpPr>
        <p:spPr>
          <a:xfrm>
            <a:off x="457200" y="1295400"/>
            <a:ext cx="8229600" cy="4330800"/>
          </a:xfrm>
          <a:prstGeom prst="rect">
            <a:avLst/>
          </a:prstGeom>
          <a:noFill/>
          <a:ln>
            <a:noFill/>
          </a:ln>
        </p:spPr>
        <p:txBody>
          <a:bodyPr anchorCtr="0" anchor="t" bIns="45700" lIns="91425" spcFirstLastPara="1" rIns="91425" wrap="square" tIns="45700">
            <a:normAutofit fontScale="62500" lnSpcReduction="20000"/>
          </a:bodyPr>
          <a:lstStyle/>
          <a:p>
            <a:pPr indent="-247288" lvl="0" marL="365760" rtl="0" algn="l">
              <a:lnSpc>
                <a:spcPct val="150000"/>
              </a:lnSpc>
              <a:spcBef>
                <a:spcPts val="0"/>
              </a:spcBef>
              <a:spcAft>
                <a:spcPts val="0"/>
              </a:spcAft>
              <a:buSzPct val="68000"/>
              <a:buChar char="🞂"/>
            </a:pPr>
            <a:r>
              <a:rPr lang="en-US"/>
              <a:t>Online Application</a:t>
            </a:r>
            <a:endParaRPr/>
          </a:p>
          <a:p>
            <a:pPr indent="-217646" lvl="1" marL="621792" rtl="0" algn="l">
              <a:lnSpc>
                <a:spcPct val="150000"/>
              </a:lnSpc>
              <a:spcBef>
                <a:spcPts val="0"/>
              </a:spcBef>
              <a:spcAft>
                <a:spcPts val="0"/>
              </a:spcAft>
              <a:buSzPct val="115000"/>
              <a:buChar char="◦"/>
            </a:pPr>
            <a:r>
              <a:rPr lang="en-US"/>
              <a:t>FAFSA - </a:t>
            </a:r>
            <a:r>
              <a:rPr lang="en-US" sz="2000" u="sng">
                <a:solidFill>
                  <a:schemeClr val="hlink"/>
                </a:solidFill>
                <a:hlinkClick r:id="rId3"/>
              </a:rPr>
              <a:t>https://fafsa.gov</a:t>
            </a:r>
            <a:endParaRPr sz="2000"/>
          </a:p>
          <a:p>
            <a:pPr indent="-217646" lvl="1" marL="621792" rtl="0" algn="l">
              <a:lnSpc>
                <a:spcPct val="150000"/>
              </a:lnSpc>
              <a:spcBef>
                <a:spcPts val="0"/>
              </a:spcBef>
              <a:spcAft>
                <a:spcPts val="0"/>
              </a:spcAft>
              <a:buSzPct val="115000"/>
              <a:buChar char="◦"/>
            </a:pPr>
            <a:r>
              <a:rPr lang="en-US"/>
              <a:t>ORSAA</a:t>
            </a:r>
            <a:r>
              <a:rPr lang="en-US" sz="2000"/>
              <a:t> – </a:t>
            </a:r>
            <a:r>
              <a:rPr lang="en-US" sz="2000" u="sng">
                <a:solidFill>
                  <a:schemeClr val="hlink"/>
                </a:solidFill>
                <a:hlinkClick r:id="rId4"/>
              </a:rPr>
              <a:t>https://oregonstudentaid.gov/fafsa-orsaa.aspx</a:t>
            </a:r>
            <a:endParaRPr sz="2000"/>
          </a:p>
          <a:p>
            <a:pPr indent="-247288" lvl="0" marL="365760" rtl="0" algn="l">
              <a:lnSpc>
                <a:spcPct val="150000"/>
              </a:lnSpc>
              <a:spcBef>
                <a:spcPts val="0"/>
              </a:spcBef>
              <a:spcAft>
                <a:spcPts val="0"/>
              </a:spcAft>
              <a:buSzPct val="68000"/>
              <a:buChar char="🞂"/>
            </a:pPr>
            <a:r>
              <a:rPr lang="en-US"/>
              <a:t>Create Account</a:t>
            </a:r>
            <a:endParaRPr/>
          </a:p>
          <a:p>
            <a:pPr indent="-217646" lvl="1" marL="621792" rtl="0" algn="l">
              <a:lnSpc>
                <a:spcPct val="170000"/>
              </a:lnSpc>
              <a:spcBef>
                <a:spcPts val="0"/>
              </a:spcBef>
              <a:spcAft>
                <a:spcPts val="0"/>
              </a:spcAft>
              <a:buSzPct val="100000"/>
              <a:buChar char="◦"/>
            </a:pPr>
            <a:r>
              <a:rPr lang="en-US"/>
              <a:t>FAFSA ID - Student and Parent</a:t>
            </a:r>
            <a:endParaRPr/>
          </a:p>
          <a:p>
            <a:pPr indent="-217646" lvl="1" marL="621792" rtl="0" algn="l">
              <a:lnSpc>
                <a:spcPct val="170000"/>
              </a:lnSpc>
              <a:spcBef>
                <a:spcPts val="0"/>
              </a:spcBef>
              <a:spcAft>
                <a:spcPts val="0"/>
              </a:spcAft>
              <a:buSzPct val="100000"/>
              <a:buChar char="◦"/>
            </a:pPr>
            <a:r>
              <a:rPr lang="en-US"/>
              <a:t>ORSAA – Student only</a:t>
            </a:r>
            <a:endParaRPr/>
          </a:p>
          <a:p>
            <a:pPr indent="-247288" lvl="0" marL="365760" rtl="0" algn="l">
              <a:lnSpc>
                <a:spcPct val="150000"/>
              </a:lnSpc>
              <a:spcBef>
                <a:spcPts val="0"/>
              </a:spcBef>
              <a:spcAft>
                <a:spcPts val="0"/>
              </a:spcAft>
              <a:buSzPct val="68000"/>
              <a:buChar char="🞂"/>
            </a:pPr>
            <a:r>
              <a:rPr lang="en-US"/>
              <a:t>Student Demographic Data</a:t>
            </a:r>
            <a:endParaRPr/>
          </a:p>
          <a:p>
            <a:pPr indent="-217646" lvl="1" marL="621792" rtl="0" algn="l">
              <a:lnSpc>
                <a:spcPct val="170000"/>
              </a:lnSpc>
              <a:spcBef>
                <a:spcPts val="0"/>
              </a:spcBef>
              <a:spcAft>
                <a:spcPts val="0"/>
              </a:spcAft>
              <a:buSzPct val="100000"/>
              <a:buChar char="◦"/>
            </a:pPr>
            <a:r>
              <a:rPr lang="en-US"/>
              <a:t>Address</a:t>
            </a:r>
            <a:endParaRPr/>
          </a:p>
          <a:p>
            <a:pPr indent="-217646" lvl="1" marL="621792" rtl="0" algn="l">
              <a:lnSpc>
                <a:spcPct val="170000"/>
              </a:lnSpc>
              <a:spcBef>
                <a:spcPts val="0"/>
              </a:spcBef>
              <a:spcAft>
                <a:spcPts val="0"/>
              </a:spcAft>
              <a:buSzPct val="100000"/>
              <a:buChar char="◦"/>
            </a:pPr>
            <a:r>
              <a:rPr lang="en-US"/>
              <a:t>Birthdate</a:t>
            </a:r>
            <a:endParaRPr/>
          </a:p>
          <a:p>
            <a:pPr indent="-217646" lvl="1" marL="621792" rtl="0" algn="l">
              <a:lnSpc>
                <a:spcPct val="170000"/>
              </a:lnSpc>
              <a:spcBef>
                <a:spcPts val="0"/>
              </a:spcBef>
              <a:spcAft>
                <a:spcPts val="0"/>
              </a:spcAft>
              <a:buSzPct val="100000"/>
              <a:buChar char="◦"/>
            </a:pPr>
            <a:r>
              <a:rPr lang="en-US"/>
              <a:t>Social Security Number or Alien Registration Number – FAFSA only</a:t>
            </a:r>
            <a:endParaRPr/>
          </a:p>
          <a:p>
            <a:pPr indent="-247288" lvl="0" marL="365760" rtl="0" algn="l">
              <a:lnSpc>
                <a:spcPct val="150000"/>
              </a:lnSpc>
              <a:spcBef>
                <a:spcPts val="0"/>
              </a:spcBef>
              <a:spcAft>
                <a:spcPts val="0"/>
              </a:spcAft>
              <a:buSzPct val="68000"/>
              <a:buChar char="🞂"/>
            </a:pPr>
            <a:r>
              <a:rPr lang="en-US"/>
              <a:t>Identify college(s) student is considering</a:t>
            </a:r>
            <a:endParaRPr/>
          </a:p>
          <a:p>
            <a:pPr indent="-174421" lvl="0" marL="365760" rtl="0" algn="l">
              <a:lnSpc>
                <a:spcPct val="150000"/>
              </a:lnSpc>
              <a:spcBef>
                <a:spcPts val="0"/>
              </a:spcBef>
              <a:spcAft>
                <a:spcPts val="0"/>
              </a:spcAft>
              <a:buSzPct val="68000"/>
              <a:buNone/>
            </a:pPr>
            <a:r>
              <a:t/>
            </a:r>
            <a:endParaRPr/>
          </a:p>
          <a:p>
            <a:pPr indent="0" lvl="0" marL="109728" rtl="0" algn="l">
              <a:spcBef>
                <a:spcPts val="400"/>
              </a:spcBef>
              <a:spcAft>
                <a:spcPts val="0"/>
              </a:spcAft>
              <a:buSzPct val="68000"/>
              <a:buNone/>
            </a:pPr>
            <a:r>
              <a:t/>
            </a:r>
            <a:endParaRPr/>
          </a:p>
        </p:txBody>
      </p:sp>
      <p:sp>
        <p:nvSpPr>
          <p:cNvPr id="227" name="Google Shape;227;g15fe3abb56c_0_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2"/>
              </a:buClr>
              <a:buSzPct val="100000"/>
              <a:buFont typeface="Lucida Sans"/>
              <a:buNone/>
            </a:pPr>
            <a:r>
              <a:rPr lang="en-US"/>
              <a:t>Steps to Completing FAFSA/ORSAA</a:t>
            </a:r>
            <a:endParaRPr/>
          </a:p>
        </p:txBody>
      </p:sp>
      <p:pic>
        <p:nvPicPr>
          <p:cNvPr id="228" name="Google Shape;228;g15fe3abb56c_0_25"/>
          <p:cNvPicPr preferRelativeResize="0"/>
          <p:nvPr/>
        </p:nvPicPr>
        <p:blipFill>
          <a:blip r:embed="rId5">
            <a:alphaModFix/>
          </a:blip>
          <a:stretch>
            <a:fillRect/>
          </a:stretch>
        </p:blipFill>
        <p:spPr>
          <a:xfrm>
            <a:off x="6001375" y="5031500"/>
            <a:ext cx="2848299" cy="1519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15fe3abb56c_0_31"/>
          <p:cNvSpPr txBox="1"/>
          <p:nvPr>
            <p:ph idx="1" type="body"/>
          </p:nvPr>
        </p:nvSpPr>
        <p:spPr>
          <a:xfrm>
            <a:off x="457200" y="1676400"/>
            <a:ext cx="8229600" cy="4330800"/>
          </a:xfrm>
          <a:prstGeom prst="rect">
            <a:avLst/>
          </a:prstGeom>
          <a:noFill/>
          <a:ln>
            <a:noFill/>
          </a:ln>
        </p:spPr>
        <p:txBody>
          <a:bodyPr anchorCtr="0" anchor="t" bIns="45700" lIns="91425" spcFirstLastPara="1" rIns="91425" wrap="square" tIns="45700">
            <a:normAutofit lnSpcReduction="10000"/>
          </a:bodyPr>
          <a:lstStyle/>
          <a:p>
            <a:pPr indent="-256032" lvl="0" marL="365760" rtl="0" algn="l">
              <a:spcBef>
                <a:spcPts val="0"/>
              </a:spcBef>
              <a:spcAft>
                <a:spcPts val="0"/>
              </a:spcAft>
              <a:buSzPts val="1836"/>
              <a:buChar char="🞂"/>
            </a:pPr>
            <a:r>
              <a:rPr lang="en-US"/>
              <a:t>Student’s Dependency Status</a:t>
            </a:r>
            <a:endParaRPr/>
          </a:p>
          <a:p>
            <a:pPr indent="-228600" lvl="1" marL="621792" rtl="0" algn="l">
              <a:spcBef>
                <a:spcPts val="324"/>
              </a:spcBef>
              <a:spcAft>
                <a:spcPts val="0"/>
              </a:spcAft>
              <a:buSzPts val="2300"/>
              <a:buChar char="◦"/>
            </a:pPr>
            <a:r>
              <a:rPr lang="en-US"/>
              <a:t>Student is declared independent if they are:</a:t>
            </a:r>
            <a:endParaRPr/>
          </a:p>
          <a:p>
            <a:pPr indent="-228600" lvl="2" marL="859536" rtl="0" algn="l">
              <a:spcBef>
                <a:spcPts val="350"/>
              </a:spcBef>
              <a:spcAft>
                <a:spcPts val="0"/>
              </a:spcAft>
              <a:buClr>
                <a:schemeClr val="dk1"/>
              </a:buClr>
              <a:buSzPts val="2100"/>
              <a:buChar char="●"/>
            </a:pPr>
            <a:r>
              <a:rPr lang="en-US"/>
              <a:t>Over age 24 years old</a:t>
            </a:r>
            <a:endParaRPr/>
          </a:p>
          <a:p>
            <a:pPr indent="-228600" lvl="2" marL="859536" rtl="0" algn="l">
              <a:spcBef>
                <a:spcPts val="350"/>
              </a:spcBef>
              <a:spcAft>
                <a:spcPts val="0"/>
              </a:spcAft>
              <a:buClr>
                <a:schemeClr val="dk1"/>
              </a:buClr>
              <a:buSzPts val="2100"/>
              <a:buChar char="●"/>
            </a:pPr>
            <a:r>
              <a:rPr lang="en-US"/>
              <a:t>Married</a:t>
            </a:r>
            <a:endParaRPr/>
          </a:p>
          <a:p>
            <a:pPr indent="-228600" lvl="2" marL="859536" rtl="0" algn="l">
              <a:spcBef>
                <a:spcPts val="350"/>
              </a:spcBef>
              <a:spcAft>
                <a:spcPts val="0"/>
              </a:spcAft>
              <a:buClr>
                <a:schemeClr val="dk1"/>
              </a:buClr>
              <a:buSzPts val="2100"/>
              <a:buChar char="●"/>
            </a:pPr>
            <a:r>
              <a:rPr lang="en-US"/>
              <a:t>Provides 50% of support to a dependent child</a:t>
            </a:r>
            <a:endParaRPr/>
          </a:p>
          <a:p>
            <a:pPr indent="-228600" lvl="2" marL="859536" rtl="0" algn="l">
              <a:spcBef>
                <a:spcPts val="350"/>
              </a:spcBef>
              <a:spcAft>
                <a:spcPts val="0"/>
              </a:spcAft>
              <a:buClr>
                <a:schemeClr val="dk1"/>
              </a:buClr>
              <a:buSzPts val="2100"/>
              <a:buChar char="●"/>
            </a:pPr>
            <a:r>
              <a:rPr lang="en-US"/>
              <a:t>In the Military or is a Veteran</a:t>
            </a:r>
            <a:endParaRPr/>
          </a:p>
          <a:p>
            <a:pPr indent="-228600" lvl="2" marL="859536" rtl="0" algn="l">
              <a:spcBef>
                <a:spcPts val="350"/>
              </a:spcBef>
              <a:spcAft>
                <a:spcPts val="0"/>
              </a:spcAft>
              <a:buClr>
                <a:schemeClr val="dk1"/>
              </a:buClr>
              <a:buSzPts val="2100"/>
              <a:buChar char="●"/>
            </a:pPr>
            <a:r>
              <a:rPr lang="en-US"/>
              <a:t>An orphan</a:t>
            </a:r>
            <a:endParaRPr/>
          </a:p>
          <a:p>
            <a:pPr indent="-228600" lvl="2" marL="859536" rtl="0" algn="l">
              <a:spcBef>
                <a:spcPts val="350"/>
              </a:spcBef>
              <a:spcAft>
                <a:spcPts val="0"/>
              </a:spcAft>
              <a:buClr>
                <a:schemeClr val="dk1"/>
              </a:buClr>
              <a:buSzPts val="2100"/>
              <a:buChar char="●"/>
            </a:pPr>
            <a:r>
              <a:rPr lang="en-US"/>
              <a:t>Homeless</a:t>
            </a:r>
            <a:endParaRPr/>
          </a:p>
          <a:p>
            <a:pPr indent="-228600" lvl="2" marL="859536" rtl="0" algn="l">
              <a:spcBef>
                <a:spcPts val="350"/>
              </a:spcBef>
              <a:spcAft>
                <a:spcPts val="0"/>
              </a:spcAft>
              <a:buClr>
                <a:schemeClr val="dk1"/>
              </a:buClr>
              <a:buSzPts val="2100"/>
              <a:buNone/>
            </a:pPr>
            <a:r>
              <a:t/>
            </a:r>
            <a:endParaRPr/>
          </a:p>
          <a:p>
            <a:pPr indent="-228600" lvl="1" marL="621792" rtl="0" algn="l">
              <a:spcBef>
                <a:spcPts val="324"/>
              </a:spcBef>
              <a:spcAft>
                <a:spcPts val="0"/>
              </a:spcAft>
              <a:buSzPts val="2300"/>
              <a:buChar char="◦"/>
            </a:pPr>
            <a:r>
              <a:rPr lang="en-US"/>
              <a:t>If student is independent from parents</a:t>
            </a:r>
            <a:endParaRPr/>
          </a:p>
          <a:p>
            <a:pPr indent="-228600" lvl="2" marL="859536" rtl="0" algn="l">
              <a:spcBef>
                <a:spcPts val="350"/>
              </a:spcBef>
              <a:spcAft>
                <a:spcPts val="0"/>
              </a:spcAft>
              <a:buClr>
                <a:schemeClr val="dk1"/>
              </a:buClr>
              <a:buSzPts val="2100"/>
              <a:buChar char="●"/>
            </a:pPr>
            <a:r>
              <a:rPr lang="en-US"/>
              <a:t>Can get unsubsidized loan</a:t>
            </a:r>
            <a:endParaRPr/>
          </a:p>
          <a:p>
            <a:pPr indent="-228600" lvl="2" marL="859536" rtl="0" algn="l">
              <a:spcBef>
                <a:spcPts val="350"/>
              </a:spcBef>
              <a:spcAft>
                <a:spcPts val="0"/>
              </a:spcAft>
              <a:buClr>
                <a:schemeClr val="dk1"/>
              </a:buClr>
              <a:buSzPts val="2100"/>
              <a:buChar char="●"/>
            </a:pPr>
            <a:r>
              <a:rPr lang="en-US"/>
              <a:t>Work with college Financial Aid Office</a:t>
            </a:r>
            <a:endParaRPr/>
          </a:p>
        </p:txBody>
      </p:sp>
      <p:sp>
        <p:nvSpPr>
          <p:cNvPr id="234" name="Google Shape;234;g15fe3abb56c_0_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2"/>
              </a:buClr>
              <a:buSzPct val="100000"/>
              <a:buFont typeface="Lucida Sans"/>
              <a:buNone/>
            </a:pPr>
            <a:r>
              <a:rPr lang="en-US"/>
              <a:t>Steps to Completing FAFSA/ORSAA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256032" lvl="0" marL="365760" rtl="0" algn="l">
              <a:spcBef>
                <a:spcPts val="0"/>
              </a:spcBef>
              <a:spcAft>
                <a:spcPts val="0"/>
              </a:spcAft>
              <a:buSzPts val="1836"/>
              <a:buChar char="🞂"/>
            </a:pPr>
            <a:r>
              <a:rPr lang="en-US"/>
              <a:t>Public</a:t>
            </a:r>
            <a:endParaRPr/>
          </a:p>
          <a:p>
            <a:pPr indent="-228600" lvl="1" marL="621792" rtl="0" algn="l">
              <a:spcBef>
                <a:spcPts val="324"/>
              </a:spcBef>
              <a:spcAft>
                <a:spcPts val="0"/>
              </a:spcAft>
              <a:buSzPts val="2300"/>
              <a:buChar char="◦"/>
            </a:pPr>
            <a:r>
              <a:rPr lang="en-US"/>
              <a:t>Oregon State University</a:t>
            </a:r>
            <a:endParaRPr/>
          </a:p>
          <a:p>
            <a:pPr indent="-228600" lvl="1" marL="621792" rtl="0" algn="l">
              <a:spcBef>
                <a:spcPts val="324"/>
              </a:spcBef>
              <a:spcAft>
                <a:spcPts val="0"/>
              </a:spcAft>
              <a:buSzPts val="2300"/>
              <a:buChar char="◦"/>
            </a:pPr>
            <a:r>
              <a:rPr lang="en-US"/>
              <a:t>University of Oregon</a:t>
            </a:r>
            <a:endParaRPr/>
          </a:p>
          <a:p>
            <a:pPr indent="-228600" lvl="1" marL="621792" rtl="0" algn="l">
              <a:spcBef>
                <a:spcPts val="324"/>
              </a:spcBef>
              <a:spcAft>
                <a:spcPts val="0"/>
              </a:spcAft>
              <a:buSzPts val="2300"/>
              <a:buChar char="◦"/>
            </a:pPr>
            <a:r>
              <a:rPr lang="en-US"/>
              <a:t>Portland State</a:t>
            </a:r>
            <a:endParaRPr/>
          </a:p>
          <a:p>
            <a:pPr indent="-256032" lvl="0" marL="365760" rtl="0" algn="l">
              <a:spcBef>
                <a:spcPts val="400"/>
              </a:spcBef>
              <a:spcAft>
                <a:spcPts val="0"/>
              </a:spcAft>
              <a:buSzPts val="1836"/>
              <a:buChar char="🞂"/>
            </a:pPr>
            <a:r>
              <a:rPr lang="en-US"/>
              <a:t>Community College</a:t>
            </a:r>
            <a:endParaRPr/>
          </a:p>
          <a:p>
            <a:pPr indent="-228600" lvl="1" marL="621792" rtl="0" algn="l">
              <a:spcBef>
                <a:spcPts val="324"/>
              </a:spcBef>
              <a:spcAft>
                <a:spcPts val="0"/>
              </a:spcAft>
              <a:buSzPts val="2300"/>
              <a:buChar char="◦"/>
            </a:pPr>
            <a:r>
              <a:rPr lang="en-US"/>
              <a:t>Portland Community College – 2 year</a:t>
            </a:r>
            <a:endParaRPr/>
          </a:p>
          <a:p>
            <a:pPr indent="-256032" lvl="0" marL="365760" rtl="0" algn="l">
              <a:spcBef>
                <a:spcPts val="400"/>
              </a:spcBef>
              <a:spcAft>
                <a:spcPts val="0"/>
              </a:spcAft>
              <a:buSzPts val="1836"/>
              <a:buChar char="🞂"/>
            </a:pPr>
            <a:r>
              <a:rPr lang="en-US"/>
              <a:t>Private</a:t>
            </a:r>
            <a:endParaRPr/>
          </a:p>
          <a:p>
            <a:pPr indent="-228600" lvl="1" marL="621792" rtl="0" algn="l">
              <a:spcBef>
                <a:spcPts val="324"/>
              </a:spcBef>
              <a:spcAft>
                <a:spcPts val="0"/>
              </a:spcAft>
              <a:buSzPts val="2300"/>
              <a:buChar char="◦"/>
            </a:pPr>
            <a:r>
              <a:rPr lang="en-US"/>
              <a:t>George Fox University</a:t>
            </a:r>
            <a:endParaRPr/>
          </a:p>
          <a:p>
            <a:pPr indent="-228600" lvl="1" marL="621792" rtl="0" algn="l">
              <a:spcBef>
                <a:spcPts val="324"/>
              </a:spcBef>
              <a:spcAft>
                <a:spcPts val="0"/>
              </a:spcAft>
              <a:buSzPts val="2300"/>
              <a:buChar char="◦"/>
            </a:pPr>
            <a:r>
              <a:rPr lang="en-US"/>
              <a:t>Pacific University</a:t>
            </a:r>
            <a:endParaRPr/>
          </a:p>
        </p:txBody>
      </p:sp>
      <p:sp>
        <p:nvSpPr>
          <p:cNvPr id="113" name="Google Shape;113;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4100"/>
              <a:buFont typeface="Lucida Sans"/>
              <a:buNone/>
            </a:pPr>
            <a:r>
              <a:rPr lang="en-US"/>
              <a:t>College Types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15fe3abb56c_0_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2"/>
              </a:buClr>
              <a:buSzPct val="100000"/>
              <a:buFont typeface="Lucida Sans"/>
              <a:buNone/>
            </a:pPr>
            <a:r>
              <a:rPr lang="en-US"/>
              <a:t>Steps to Completing FAFSA/ORSAA</a:t>
            </a:r>
            <a:endParaRPr/>
          </a:p>
        </p:txBody>
      </p:sp>
      <p:sp>
        <p:nvSpPr>
          <p:cNvPr id="240" name="Google Shape;240;g15fe3abb56c_0_36"/>
          <p:cNvSpPr txBox="1"/>
          <p:nvPr>
            <p:ph idx="1" type="body"/>
          </p:nvPr>
        </p:nvSpPr>
        <p:spPr>
          <a:xfrm>
            <a:off x="457200" y="1524000"/>
            <a:ext cx="8229600" cy="4526100"/>
          </a:xfrm>
          <a:prstGeom prst="rect">
            <a:avLst/>
          </a:prstGeom>
          <a:noFill/>
          <a:ln>
            <a:noFill/>
          </a:ln>
        </p:spPr>
        <p:txBody>
          <a:bodyPr anchorCtr="0" anchor="t" bIns="45700" lIns="91425" spcFirstLastPara="1" rIns="91425" wrap="square" tIns="45700">
            <a:noAutofit/>
          </a:bodyPr>
          <a:lstStyle/>
          <a:p>
            <a:pPr indent="-256032" lvl="0" marL="365760" rtl="0" algn="l">
              <a:lnSpc>
                <a:spcPct val="150000"/>
              </a:lnSpc>
              <a:spcBef>
                <a:spcPts val="0"/>
              </a:spcBef>
              <a:spcAft>
                <a:spcPts val="0"/>
              </a:spcAft>
              <a:buSzPts val="1904"/>
              <a:buChar char="🞂"/>
            </a:pPr>
            <a:r>
              <a:rPr lang="en-US" sz="2800"/>
              <a:t>Parents Demographic Data </a:t>
            </a:r>
            <a:endParaRPr/>
          </a:p>
          <a:p>
            <a:pPr indent="-228600" lvl="1" marL="621792" rtl="0" algn="l">
              <a:lnSpc>
                <a:spcPct val="150000"/>
              </a:lnSpc>
              <a:spcBef>
                <a:spcPts val="0"/>
              </a:spcBef>
              <a:spcAft>
                <a:spcPts val="0"/>
              </a:spcAft>
              <a:buSzPts val="1800"/>
              <a:buChar char="◦"/>
            </a:pPr>
            <a:r>
              <a:rPr lang="en-US" sz="1800"/>
              <a:t>Who is parent for FAFSA purposes?</a:t>
            </a:r>
            <a:endParaRPr/>
          </a:p>
          <a:p>
            <a:pPr indent="-228600" lvl="2" marL="859536" rtl="0" algn="l">
              <a:lnSpc>
                <a:spcPct val="150000"/>
              </a:lnSpc>
              <a:spcBef>
                <a:spcPts val="0"/>
              </a:spcBef>
              <a:spcAft>
                <a:spcPts val="0"/>
              </a:spcAft>
              <a:buClr>
                <a:srgbClr val="1FADCC"/>
              </a:buClr>
              <a:buSzPts val="1800"/>
              <a:buChar char="●"/>
            </a:pPr>
            <a:r>
              <a:rPr b="1" lang="en-US" sz="1800">
                <a:solidFill>
                  <a:srgbClr val="1FADCC"/>
                </a:solidFill>
              </a:rPr>
              <a:t>Parents are married or living together</a:t>
            </a:r>
            <a:r>
              <a:rPr lang="en-US" sz="1800">
                <a:solidFill>
                  <a:srgbClr val="1FADCC"/>
                </a:solidFill>
              </a:rPr>
              <a:t> </a:t>
            </a:r>
            <a:r>
              <a:rPr lang="en-US" sz="1800"/>
              <a:t>– report income of both parents</a:t>
            </a:r>
            <a:endParaRPr/>
          </a:p>
          <a:p>
            <a:pPr indent="-228600" lvl="2" marL="859536" rtl="0" algn="l">
              <a:lnSpc>
                <a:spcPct val="150000"/>
              </a:lnSpc>
              <a:spcBef>
                <a:spcPts val="0"/>
              </a:spcBef>
              <a:spcAft>
                <a:spcPts val="0"/>
              </a:spcAft>
              <a:buClr>
                <a:srgbClr val="1FADCC"/>
              </a:buClr>
              <a:buSzPts val="1800"/>
              <a:buChar char="●"/>
            </a:pPr>
            <a:r>
              <a:rPr b="1" lang="en-US" sz="1800">
                <a:solidFill>
                  <a:srgbClr val="1FADCC"/>
                </a:solidFill>
              </a:rPr>
              <a:t>Parents are divorced or separated</a:t>
            </a:r>
            <a:r>
              <a:rPr b="1" lang="en-US" sz="1800">
                <a:solidFill>
                  <a:srgbClr val="FF0000"/>
                </a:solidFill>
              </a:rPr>
              <a:t> </a:t>
            </a:r>
            <a:r>
              <a:rPr lang="en-US" sz="1800"/>
              <a:t>– report for parent student lives with majority of the time</a:t>
            </a:r>
            <a:endParaRPr/>
          </a:p>
          <a:p>
            <a:pPr indent="-228600" lvl="2" marL="859536" rtl="0" algn="l">
              <a:lnSpc>
                <a:spcPct val="150000"/>
              </a:lnSpc>
              <a:spcBef>
                <a:spcPts val="0"/>
              </a:spcBef>
              <a:spcAft>
                <a:spcPts val="0"/>
              </a:spcAft>
              <a:buClr>
                <a:srgbClr val="1FADCC"/>
              </a:buClr>
              <a:buSzPts val="1800"/>
              <a:buChar char="●"/>
            </a:pPr>
            <a:r>
              <a:rPr b="1" lang="en-US" sz="1800">
                <a:solidFill>
                  <a:srgbClr val="1FADCC"/>
                </a:solidFill>
              </a:rPr>
              <a:t>Spend</a:t>
            </a:r>
            <a:r>
              <a:rPr lang="en-US" sz="1800">
                <a:solidFill>
                  <a:srgbClr val="1FADCC"/>
                </a:solidFill>
              </a:rPr>
              <a:t> </a:t>
            </a:r>
            <a:r>
              <a:rPr b="1" lang="en-US" sz="1800">
                <a:solidFill>
                  <a:srgbClr val="1FADCC"/>
                </a:solidFill>
              </a:rPr>
              <a:t>equal time with divorced or separated parents </a:t>
            </a:r>
            <a:r>
              <a:rPr lang="en-US" sz="1800"/>
              <a:t>– report for parent who provides more financial support</a:t>
            </a:r>
            <a:endParaRPr/>
          </a:p>
          <a:p>
            <a:pPr indent="-228600" lvl="2" marL="859536" rtl="0" algn="l">
              <a:lnSpc>
                <a:spcPct val="150000"/>
              </a:lnSpc>
              <a:spcBef>
                <a:spcPts val="0"/>
              </a:spcBef>
              <a:spcAft>
                <a:spcPts val="0"/>
              </a:spcAft>
              <a:buClr>
                <a:srgbClr val="1FADCC"/>
              </a:buClr>
              <a:buSzPts val="1800"/>
              <a:buChar char="●"/>
            </a:pPr>
            <a:r>
              <a:rPr b="1" lang="en-US" sz="1800">
                <a:solidFill>
                  <a:srgbClr val="1FADCC"/>
                </a:solidFill>
              </a:rPr>
              <a:t>If parent is remarried</a:t>
            </a:r>
            <a:r>
              <a:rPr lang="en-US" sz="1800">
                <a:solidFill>
                  <a:srgbClr val="1FADCC"/>
                </a:solidFill>
              </a:rPr>
              <a:t> </a:t>
            </a:r>
            <a:r>
              <a:rPr lang="en-US" sz="1800"/>
              <a:t>– have to also provide step parent financial information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g15fe3abb56c_0_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2"/>
              </a:buClr>
              <a:buSzPct val="100000"/>
              <a:buFont typeface="Lucida Sans"/>
              <a:buNone/>
            </a:pPr>
            <a:r>
              <a:rPr lang="en-US"/>
              <a:t>Steps to Completing FAFSA/ORSAA</a:t>
            </a:r>
            <a:endParaRPr/>
          </a:p>
        </p:txBody>
      </p:sp>
      <p:sp>
        <p:nvSpPr>
          <p:cNvPr id="246" name="Google Shape;246;g15fe3abb56c_0_41"/>
          <p:cNvSpPr txBox="1"/>
          <p:nvPr>
            <p:ph idx="1" type="body"/>
          </p:nvPr>
        </p:nvSpPr>
        <p:spPr>
          <a:xfrm>
            <a:off x="457200" y="1481328"/>
            <a:ext cx="8229600" cy="4526100"/>
          </a:xfrm>
          <a:prstGeom prst="rect">
            <a:avLst/>
          </a:prstGeom>
          <a:noFill/>
          <a:ln>
            <a:noFill/>
          </a:ln>
        </p:spPr>
        <p:txBody>
          <a:bodyPr anchorCtr="0" anchor="t" bIns="45700" lIns="91425" spcFirstLastPara="1" rIns="91425" wrap="square" tIns="45700">
            <a:normAutofit/>
          </a:bodyPr>
          <a:lstStyle/>
          <a:p>
            <a:pPr indent="-256032" lvl="0" marL="365760" rtl="0" algn="l">
              <a:lnSpc>
                <a:spcPct val="150000"/>
              </a:lnSpc>
              <a:spcBef>
                <a:spcPts val="0"/>
              </a:spcBef>
              <a:spcAft>
                <a:spcPts val="0"/>
              </a:spcAft>
              <a:buSzPts val="1836"/>
              <a:buChar char="🞂"/>
            </a:pPr>
            <a:r>
              <a:rPr lang="en-US"/>
              <a:t>Parent Demographic Information (continued)</a:t>
            </a:r>
            <a:endParaRPr/>
          </a:p>
          <a:p>
            <a:pPr indent="-228600" lvl="1" marL="621792" rtl="0" algn="l">
              <a:lnSpc>
                <a:spcPct val="150000"/>
              </a:lnSpc>
              <a:spcBef>
                <a:spcPts val="0"/>
              </a:spcBef>
              <a:spcAft>
                <a:spcPts val="0"/>
              </a:spcAft>
              <a:buSzPts val="2100"/>
              <a:buChar char="◦"/>
            </a:pPr>
            <a:r>
              <a:rPr lang="en-US" sz="2100"/>
              <a:t>If student lives with other relatives (aunt, uncle, grandparents, sister, brother) they are </a:t>
            </a:r>
            <a:r>
              <a:rPr lang="en-US" sz="2100" u="sng"/>
              <a:t>not</a:t>
            </a:r>
            <a:r>
              <a:rPr lang="en-US" sz="2100"/>
              <a:t> considered parents unless the student was legally adopted.</a:t>
            </a:r>
            <a:endParaRPr/>
          </a:p>
          <a:p>
            <a:pPr indent="-95250" lvl="1" marL="621792" rtl="0" algn="l">
              <a:lnSpc>
                <a:spcPct val="150000"/>
              </a:lnSpc>
              <a:spcBef>
                <a:spcPts val="0"/>
              </a:spcBef>
              <a:spcAft>
                <a:spcPts val="0"/>
              </a:spcAft>
              <a:buSzPts val="2100"/>
              <a:buNone/>
            </a:pPr>
            <a:r>
              <a:t/>
            </a:r>
            <a:endParaRPr sz="2100"/>
          </a:p>
          <a:p>
            <a:pPr indent="-228600" lvl="1" marL="621792" rtl="0" algn="l">
              <a:lnSpc>
                <a:spcPct val="150000"/>
              </a:lnSpc>
              <a:spcBef>
                <a:spcPts val="0"/>
              </a:spcBef>
              <a:spcAft>
                <a:spcPts val="0"/>
              </a:spcAft>
              <a:buSzPts val="2100"/>
              <a:buChar char="◦"/>
            </a:pPr>
            <a:r>
              <a:rPr lang="en-US" sz="2100"/>
              <a:t>If parents are not US Citizens and do not have Permanent Resident Card, enter 000-00-000 for Social Security Number</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g15fe3abb56c_0_46"/>
          <p:cNvSpPr txBox="1"/>
          <p:nvPr>
            <p:ph idx="1" type="body"/>
          </p:nvPr>
        </p:nvSpPr>
        <p:spPr>
          <a:xfrm>
            <a:off x="457200" y="1524000"/>
            <a:ext cx="8229600" cy="4483200"/>
          </a:xfrm>
          <a:prstGeom prst="rect">
            <a:avLst/>
          </a:prstGeom>
          <a:noFill/>
          <a:ln>
            <a:noFill/>
          </a:ln>
        </p:spPr>
        <p:txBody>
          <a:bodyPr anchorCtr="0" anchor="t" bIns="45700" lIns="91425" spcFirstLastPara="1" rIns="91425" wrap="square" tIns="45700">
            <a:noAutofit/>
          </a:bodyPr>
          <a:lstStyle/>
          <a:p>
            <a:pPr indent="-256032" lvl="0" marL="365760" rtl="0" algn="l">
              <a:lnSpc>
                <a:spcPct val="150000"/>
              </a:lnSpc>
              <a:spcBef>
                <a:spcPts val="0"/>
              </a:spcBef>
              <a:spcAft>
                <a:spcPts val="0"/>
              </a:spcAft>
              <a:buSzPts val="1360"/>
              <a:buChar char="🞂"/>
            </a:pPr>
            <a:r>
              <a:rPr lang="en-US" sz="2000"/>
              <a:t>Financial information</a:t>
            </a:r>
            <a:endParaRPr/>
          </a:p>
          <a:p>
            <a:pPr indent="-228600" lvl="1" marL="621792" rtl="0" algn="l">
              <a:lnSpc>
                <a:spcPct val="120000"/>
              </a:lnSpc>
              <a:spcBef>
                <a:spcPts val="0"/>
              </a:spcBef>
              <a:spcAft>
                <a:spcPts val="0"/>
              </a:spcAft>
              <a:buSzPts val="1800"/>
              <a:buChar char="◦"/>
            </a:pPr>
            <a:r>
              <a:rPr lang="en-US" sz="1800"/>
              <a:t>Report for Student and Parents</a:t>
            </a:r>
            <a:endParaRPr/>
          </a:p>
          <a:p>
            <a:pPr indent="-228600" lvl="1" marL="621792" rtl="0" algn="l">
              <a:lnSpc>
                <a:spcPct val="120000"/>
              </a:lnSpc>
              <a:spcBef>
                <a:spcPts val="0"/>
              </a:spcBef>
              <a:spcAft>
                <a:spcPts val="0"/>
              </a:spcAft>
              <a:buSzPts val="1800"/>
              <a:buChar char="◦"/>
            </a:pPr>
            <a:r>
              <a:rPr lang="en-US" sz="1800"/>
              <a:t>2021 US Tax Forms (ex. IRS Form 1040) or IRS Retrieval Tool</a:t>
            </a:r>
            <a:endParaRPr/>
          </a:p>
          <a:p>
            <a:pPr indent="-228600" lvl="1" marL="621792" rtl="0" algn="l">
              <a:lnSpc>
                <a:spcPct val="120000"/>
              </a:lnSpc>
              <a:spcBef>
                <a:spcPts val="324"/>
              </a:spcBef>
              <a:spcAft>
                <a:spcPts val="0"/>
              </a:spcAft>
              <a:buSzPts val="1800"/>
              <a:buChar char="◦"/>
            </a:pPr>
            <a:r>
              <a:rPr lang="en-US" sz="1800"/>
              <a:t>Reporting assets:</a:t>
            </a:r>
            <a:endParaRPr/>
          </a:p>
          <a:p>
            <a:pPr indent="-228600" lvl="2" marL="859536" rtl="0" algn="l">
              <a:lnSpc>
                <a:spcPct val="120000"/>
              </a:lnSpc>
              <a:spcBef>
                <a:spcPts val="350"/>
              </a:spcBef>
              <a:spcAft>
                <a:spcPts val="0"/>
              </a:spcAft>
              <a:buClr>
                <a:schemeClr val="dk1"/>
              </a:buClr>
              <a:buSzPts val="1600"/>
              <a:buChar char="●"/>
            </a:pPr>
            <a:r>
              <a:rPr lang="en-US" sz="1600"/>
              <a:t>Money in cash, savings, checking accounts</a:t>
            </a:r>
            <a:endParaRPr/>
          </a:p>
          <a:p>
            <a:pPr indent="-228600" lvl="2" marL="859536" rtl="0" algn="l">
              <a:lnSpc>
                <a:spcPct val="120000"/>
              </a:lnSpc>
              <a:spcBef>
                <a:spcPts val="350"/>
              </a:spcBef>
              <a:spcAft>
                <a:spcPts val="0"/>
              </a:spcAft>
              <a:buClr>
                <a:schemeClr val="dk1"/>
              </a:buClr>
              <a:buSzPts val="1600"/>
              <a:buChar char="●"/>
            </a:pPr>
            <a:r>
              <a:rPr lang="en-US" sz="1600"/>
              <a:t>Real estate other than your primary home</a:t>
            </a:r>
            <a:endParaRPr/>
          </a:p>
          <a:p>
            <a:pPr indent="-228600" lvl="2" marL="859536" rtl="0" algn="l">
              <a:lnSpc>
                <a:spcPct val="120000"/>
              </a:lnSpc>
              <a:spcBef>
                <a:spcPts val="350"/>
              </a:spcBef>
              <a:spcAft>
                <a:spcPts val="0"/>
              </a:spcAft>
              <a:buClr>
                <a:schemeClr val="dk1"/>
              </a:buClr>
              <a:buSzPts val="1600"/>
              <a:buChar char="●"/>
            </a:pPr>
            <a:r>
              <a:rPr lang="en-US" sz="1600"/>
              <a:t>Investments such as stock, bonds, mutual funds</a:t>
            </a:r>
            <a:endParaRPr/>
          </a:p>
          <a:p>
            <a:pPr indent="-228600" lvl="2" marL="859536" rtl="0" algn="l">
              <a:lnSpc>
                <a:spcPct val="120000"/>
              </a:lnSpc>
              <a:spcBef>
                <a:spcPts val="350"/>
              </a:spcBef>
              <a:spcAft>
                <a:spcPts val="0"/>
              </a:spcAft>
              <a:buClr>
                <a:schemeClr val="dk1"/>
              </a:buClr>
              <a:buSzPts val="1600"/>
              <a:buChar char="●"/>
            </a:pPr>
            <a:r>
              <a:rPr lang="en-US" sz="1600"/>
              <a:t>529 College Savings Plans</a:t>
            </a:r>
            <a:endParaRPr/>
          </a:p>
          <a:p>
            <a:pPr indent="-228600" lvl="1" marL="621792" rtl="0" algn="l">
              <a:lnSpc>
                <a:spcPct val="120000"/>
              </a:lnSpc>
              <a:spcBef>
                <a:spcPts val="324"/>
              </a:spcBef>
              <a:spcAft>
                <a:spcPts val="0"/>
              </a:spcAft>
              <a:buSzPts val="1800"/>
              <a:buChar char="◦"/>
            </a:pPr>
            <a:r>
              <a:rPr lang="en-US" sz="1800"/>
              <a:t>Don’t have to report retirement savings</a:t>
            </a:r>
            <a:endParaRPr/>
          </a:p>
          <a:p>
            <a:pPr indent="-228600" lvl="1" marL="621792" rtl="0" algn="l">
              <a:lnSpc>
                <a:spcPct val="120000"/>
              </a:lnSpc>
              <a:spcBef>
                <a:spcPts val="324"/>
              </a:spcBef>
              <a:spcAft>
                <a:spcPts val="0"/>
              </a:spcAft>
              <a:buSzPts val="1800"/>
              <a:buChar char="◦"/>
            </a:pPr>
            <a:r>
              <a:rPr lang="en-US" sz="1800"/>
              <a:t>Doesn’t consider debt</a:t>
            </a:r>
            <a:endParaRPr/>
          </a:p>
          <a:p>
            <a:pPr indent="-228600" lvl="1" marL="621792" rtl="0" algn="l">
              <a:lnSpc>
                <a:spcPct val="120000"/>
              </a:lnSpc>
              <a:spcBef>
                <a:spcPts val="0"/>
              </a:spcBef>
              <a:spcAft>
                <a:spcPts val="0"/>
              </a:spcAft>
              <a:buSzPts val="1800"/>
              <a:buChar char="◦"/>
            </a:pPr>
            <a:r>
              <a:rPr lang="en-US" sz="1800"/>
              <a:t>May need to file taxes if haven’t already done so</a:t>
            </a:r>
            <a:endParaRPr sz="1800"/>
          </a:p>
        </p:txBody>
      </p:sp>
      <p:sp>
        <p:nvSpPr>
          <p:cNvPr id="252" name="Google Shape;252;g15fe3abb56c_0_46"/>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2"/>
              </a:buClr>
              <a:buSzPct val="100000"/>
              <a:buFont typeface="Lucida Sans"/>
              <a:buNone/>
            </a:pPr>
            <a:r>
              <a:rPr lang="en-US"/>
              <a:t>Steps to Completing FAFSA/ORSAA</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15fe3abb56c_0_51"/>
          <p:cNvSpPr txBox="1"/>
          <p:nvPr>
            <p:ph idx="1" type="body"/>
          </p:nvPr>
        </p:nvSpPr>
        <p:spPr>
          <a:xfrm>
            <a:off x="457200" y="1481328"/>
            <a:ext cx="8229600" cy="4526100"/>
          </a:xfrm>
          <a:prstGeom prst="rect">
            <a:avLst/>
          </a:prstGeom>
          <a:noFill/>
          <a:ln>
            <a:noFill/>
          </a:ln>
        </p:spPr>
        <p:txBody>
          <a:bodyPr anchorCtr="0" anchor="t" bIns="45700" lIns="91425" spcFirstLastPara="1" rIns="91425" wrap="square" tIns="45700">
            <a:normAutofit/>
          </a:bodyPr>
          <a:lstStyle/>
          <a:p>
            <a:pPr indent="-256032" lvl="0" marL="365760" rtl="0" algn="l">
              <a:spcBef>
                <a:spcPts val="0"/>
              </a:spcBef>
              <a:spcAft>
                <a:spcPts val="0"/>
              </a:spcAft>
              <a:buSzPts val="1632"/>
              <a:buChar char="🞂"/>
            </a:pPr>
            <a:r>
              <a:rPr b="1" lang="en-US" sz="2400"/>
              <a:t>Work Study Opportunity</a:t>
            </a:r>
            <a:endParaRPr/>
          </a:p>
          <a:p>
            <a:pPr indent="-152400" lvl="0" marL="365760" rtl="0" algn="l">
              <a:spcBef>
                <a:spcPts val="400"/>
              </a:spcBef>
              <a:spcAft>
                <a:spcPts val="0"/>
              </a:spcAft>
              <a:buSzPts val="1632"/>
              <a:buNone/>
            </a:pPr>
            <a:r>
              <a:t/>
            </a:r>
            <a:endParaRPr sz="2400"/>
          </a:p>
          <a:p>
            <a:pPr indent="-256032" lvl="0" marL="365760" rtl="0" algn="l">
              <a:lnSpc>
                <a:spcPct val="150000"/>
              </a:lnSpc>
              <a:spcBef>
                <a:spcPts val="0"/>
              </a:spcBef>
              <a:spcAft>
                <a:spcPts val="0"/>
              </a:spcAft>
              <a:buSzPts val="1632"/>
              <a:buChar char="🞂"/>
            </a:pPr>
            <a:r>
              <a:rPr b="1" lang="en-US" sz="2400"/>
              <a:t>Sign and Submit the Application</a:t>
            </a:r>
            <a:endParaRPr/>
          </a:p>
          <a:p>
            <a:pPr indent="-228600" lvl="1" marL="621792" rtl="0" algn="l">
              <a:lnSpc>
                <a:spcPct val="150000"/>
              </a:lnSpc>
              <a:spcBef>
                <a:spcPts val="0"/>
              </a:spcBef>
              <a:spcAft>
                <a:spcPts val="0"/>
              </a:spcAft>
              <a:buSzPts val="2000"/>
              <a:buChar char="◦"/>
            </a:pPr>
            <a:r>
              <a:rPr lang="en-US" sz="2000"/>
              <a:t>Both Student and Parent must sign</a:t>
            </a:r>
            <a:endParaRPr/>
          </a:p>
          <a:p>
            <a:pPr indent="-228600" lvl="1" marL="621792" rtl="0" algn="l">
              <a:lnSpc>
                <a:spcPct val="150000"/>
              </a:lnSpc>
              <a:spcBef>
                <a:spcPts val="0"/>
              </a:spcBef>
              <a:spcAft>
                <a:spcPts val="0"/>
              </a:spcAft>
              <a:buSzPts val="2000"/>
              <a:buChar char="◦"/>
            </a:pPr>
            <a:r>
              <a:rPr lang="en-US" sz="2000"/>
              <a:t>FAFSA - If parents are not US Citizens or have Permanent Resident Card, will need to sign paper copy and send via mail</a:t>
            </a:r>
            <a:endParaRPr/>
          </a:p>
          <a:p>
            <a:pPr indent="-228600" lvl="1" marL="621792" rtl="0" algn="l">
              <a:lnSpc>
                <a:spcPct val="150000"/>
              </a:lnSpc>
              <a:spcBef>
                <a:spcPts val="0"/>
              </a:spcBef>
              <a:spcAft>
                <a:spcPts val="0"/>
              </a:spcAft>
              <a:buSzPts val="2000"/>
              <a:buChar char="◦"/>
            </a:pPr>
            <a:r>
              <a:rPr lang="en-US" sz="2000"/>
              <a:t>ORSAA – Sign electronically with email address</a:t>
            </a:r>
            <a:endParaRPr/>
          </a:p>
          <a:p>
            <a:pPr indent="-256032" lvl="0" marL="365760" rtl="0" algn="l">
              <a:spcBef>
                <a:spcPts val="400"/>
              </a:spcBef>
              <a:spcAft>
                <a:spcPts val="0"/>
              </a:spcAft>
              <a:buSzPts val="1836"/>
              <a:buNone/>
            </a:pPr>
            <a:r>
              <a:t/>
            </a:r>
            <a:endParaRPr/>
          </a:p>
        </p:txBody>
      </p:sp>
      <p:sp>
        <p:nvSpPr>
          <p:cNvPr id="258" name="Google Shape;258;g15fe3abb56c_0_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2"/>
              </a:buClr>
              <a:buSzPct val="100000"/>
              <a:buFont typeface="Lucida Sans"/>
              <a:buNone/>
            </a:pPr>
            <a:r>
              <a:rPr lang="en-US"/>
              <a:t>Steps to Completing FAFSA/ORSAA</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15fe3abb56c_0_56"/>
          <p:cNvSpPr txBox="1"/>
          <p:nvPr>
            <p:ph idx="1" type="body"/>
          </p:nvPr>
        </p:nvSpPr>
        <p:spPr>
          <a:xfrm>
            <a:off x="457200" y="1447800"/>
            <a:ext cx="8229600" cy="4005000"/>
          </a:xfrm>
          <a:prstGeom prst="rect">
            <a:avLst/>
          </a:prstGeom>
          <a:noFill/>
          <a:ln>
            <a:noFill/>
          </a:ln>
        </p:spPr>
        <p:txBody>
          <a:bodyPr anchorCtr="0" anchor="t" bIns="45700" lIns="91425" spcFirstLastPara="1" rIns="91425" wrap="square" tIns="45700">
            <a:normAutofit fontScale="77500" lnSpcReduction="20000"/>
          </a:bodyPr>
          <a:lstStyle/>
          <a:p>
            <a:pPr indent="-256053" lvl="0" marL="365760" rtl="0" algn="l">
              <a:spcBef>
                <a:spcPts val="0"/>
              </a:spcBef>
              <a:spcAft>
                <a:spcPts val="0"/>
              </a:spcAft>
              <a:buSzPct val="68000"/>
              <a:buChar char="🞂"/>
            </a:pPr>
            <a:r>
              <a:rPr lang="en-US"/>
              <a:t>EFC – Estimated Family Contribution</a:t>
            </a:r>
            <a:endParaRPr/>
          </a:p>
          <a:p>
            <a:pPr indent="-228600" lvl="1" marL="621792" rtl="0" algn="l">
              <a:spcBef>
                <a:spcPts val="324"/>
              </a:spcBef>
              <a:spcAft>
                <a:spcPts val="0"/>
              </a:spcAft>
              <a:buSzPct val="100000"/>
              <a:buNone/>
            </a:pPr>
            <a:r>
              <a:t/>
            </a:r>
            <a:endParaRPr/>
          </a:p>
          <a:p>
            <a:pPr indent="-228631" lvl="1" marL="621792" rtl="0" algn="l">
              <a:spcBef>
                <a:spcPts val="324"/>
              </a:spcBef>
              <a:spcAft>
                <a:spcPts val="0"/>
              </a:spcAft>
              <a:buSzPct val="100000"/>
              <a:buChar char="◦"/>
            </a:pPr>
            <a:r>
              <a:rPr lang="en-US"/>
              <a:t>Measure of family financial strength.  </a:t>
            </a:r>
            <a:endParaRPr/>
          </a:p>
          <a:p>
            <a:pPr indent="-228631" lvl="1" marL="621792" rtl="0" algn="l">
              <a:spcBef>
                <a:spcPts val="324"/>
              </a:spcBef>
              <a:spcAft>
                <a:spcPts val="0"/>
              </a:spcAft>
              <a:buSzPct val="100000"/>
              <a:buChar char="◦"/>
            </a:pPr>
            <a:r>
              <a:rPr lang="en-US"/>
              <a:t>Considers your assets, family size and number of family members in college</a:t>
            </a:r>
            <a:endParaRPr/>
          </a:p>
          <a:p>
            <a:pPr indent="-115443" lvl="1" marL="621792" rtl="0" algn="l">
              <a:spcBef>
                <a:spcPts val="324"/>
              </a:spcBef>
              <a:spcAft>
                <a:spcPts val="0"/>
              </a:spcAft>
              <a:buSzPct val="100000"/>
              <a:buNone/>
            </a:pPr>
            <a:r>
              <a:t/>
            </a:r>
            <a:endParaRPr/>
          </a:p>
          <a:p>
            <a:pPr indent="-228631" lvl="1" marL="621792" rtl="0" algn="l">
              <a:spcBef>
                <a:spcPts val="324"/>
              </a:spcBef>
              <a:spcAft>
                <a:spcPts val="0"/>
              </a:spcAft>
              <a:buSzPct val="100000"/>
              <a:buChar char="◦"/>
            </a:pPr>
            <a:r>
              <a:rPr lang="en-US"/>
              <a:t>Example</a:t>
            </a:r>
            <a:endParaRPr/>
          </a:p>
          <a:p>
            <a:pPr indent="-228631" lvl="1" marL="621792" rtl="0" algn="l">
              <a:spcBef>
                <a:spcPts val="324"/>
              </a:spcBef>
              <a:spcAft>
                <a:spcPts val="0"/>
              </a:spcAft>
              <a:buSzPct val="100000"/>
              <a:buChar char="◦"/>
            </a:pPr>
            <a:r>
              <a:rPr lang="en-US"/>
              <a:t>EFC 00000 – </a:t>
            </a:r>
            <a:r>
              <a:rPr lang="en-US" sz="1700"/>
              <a:t>family expected to contribute $0 to college</a:t>
            </a:r>
            <a:endParaRPr/>
          </a:p>
          <a:p>
            <a:pPr indent="-228631" lvl="1" marL="621792" rtl="0" algn="l">
              <a:spcBef>
                <a:spcPts val="324"/>
              </a:spcBef>
              <a:spcAft>
                <a:spcPts val="0"/>
              </a:spcAft>
              <a:buSzPct val="100000"/>
              <a:buChar char="◦"/>
            </a:pPr>
            <a:r>
              <a:rPr lang="en-US"/>
              <a:t>EFC 05000 – </a:t>
            </a:r>
            <a:r>
              <a:rPr lang="en-US" sz="1700"/>
              <a:t>family expected to contribute $5000 to college funds </a:t>
            </a:r>
            <a:endParaRPr/>
          </a:p>
          <a:p>
            <a:pPr indent="-144970" lvl="1" marL="621792" rtl="0" algn="l">
              <a:spcBef>
                <a:spcPts val="324"/>
              </a:spcBef>
              <a:spcAft>
                <a:spcPts val="0"/>
              </a:spcAft>
              <a:buSzPct val="100000"/>
              <a:buNone/>
            </a:pPr>
            <a:r>
              <a:t/>
            </a:r>
            <a:endParaRPr sz="1700"/>
          </a:p>
          <a:p>
            <a:pPr indent="-228631" lvl="1" marL="621792" rtl="0" algn="l">
              <a:lnSpc>
                <a:spcPct val="120000"/>
              </a:lnSpc>
              <a:spcBef>
                <a:spcPts val="324"/>
              </a:spcBef>
              <a:spcAft>
                <a:spcPts val="0"/>
              </a:spcAft>
              <a:buSzPct val="100000"/>
              <a:buChar char="◦"/>
            </a:pPr>
            <a:r>
              <a:rPr lang="en-US"/>
              <a:t>Calculated assuming 5.64% of Parent’s Assets and 20% of Student’s Assets can be used for college</a:t>
            </a:r>
            <a:endParaRPr/>
          </a:p>
          <a:p>
            <a:pPr indent="-115443" lvl="1" marL="621792" rtl="0" algn="l">
              <a:lnSpc>
                <a:spcPct val="120000"/>
              </a:lnSpc>
              <a:spcBef>
                <a:spcPts val="324"/>
              </a:spcBef>
              <a:spcAft>
                <a:spcPts val="0"/>
              </a:spcAft>
              <a:buSzPct val="100000"/>
              <a:buNone/>
            </a:pPr>
            <a:r>
              <a:t/>
            </a:r>
            <a:endParaRPr/>
          </a:p>
          <a:p>
            <a:pPr indent="-256053" lvl="0" marL="365760" rtl="0" algn="l">
              <a:spcBef>
                <a:spcPts val="400"/>
              </a:spcBef>
              <a:spcAft>
                <a:spcPts val="0"/>
              </a:spcAft>
              <a:buSzPct val="68000"/>
              <a:buChar char="🞂"/>
            </a:pPr>
            <a:r>
              <a:rPr lang="en-US"/>
              <a:t>Cost of Attendance – to determine your financial need</a:t>
            </a:r>
            <a:endParaRPr/>
          </a:p>
        </p:txBody>
      </p:sp>
      <p:sp>
        <p:nvSpPr>
          <p:cNvPr id="264" name="Google Shape;264;g15fe3abb56c_0_5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4100"/>
              <a:buFont typeface="Lucida Sans"/>
              <a:buNone/>
            </a:pPr>
            <a:r>
              <a:rPr lang="en-US"/>
              <a:t>FAFSA Results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15fe3abb56c_0_61"/>
          <p:cNvSpPr txBox="1"/>
          <p:nvPr>
            <p:ph idx="1" type="body"/>
          </p:nvPr>
        </p:nvSpPr>
        <p:spPr>
          <a:xfrm>
            <a:off x="457200" y="1219200"/>
            <a:ext cx="8229600" cy="4788000"/>
          </a:xfrm>
          <a:prstGeom prst="rect">
            <a:avLst/>
          </a:prstGeom>
          <a:noFill/>
          <a:ln>
            <a:noFill/>
          </a:ln>
        </p:spPr>
        <p:txBody>
          <a:bodyPr anchorCtr="0" anchor="t" bIns="45700" lIns="91425" spcFirstLastPara="1" rIns="91425" wrap="square" tIns="45700">
            <a:normAutofit fontScale="62500" lnSpcReduction="20000"/>
          </a:bodyPr>
          <a:lstStyle/>
          <a:p>
            <a:pPr indent="-264775" lvl="0" marL="365760" rtl="0" algn="l">
              <a:spcBef>
                <a:spcPts val="0"/>
              </a:spcBef>
              <a:spcAft>
                <a:spcPts val="0"/>
              </a:spcAft>
              <a:buSzPct val="68000"/>
              <a:buChar char="🞂"/>
            </a:pPr>
            <a:r>
              <a:rPr lang="en-US"/>
              <a:t>Pell Grant – free money which does not need to be paid back</a:t>
            </a:r>
            <a:endParaRPr/>
          </a:p>
          <a:p>
            <a:pPr indent="-239553" lvl="1" marL="621792" rtl="0" algn="l">
              <a:spcBef>
                <a:spcPts val="324"/>
              </a:spcBef>
              <a:spcAft>
                <a:spcPts val="0"/>
              </a:spcAft>
              <a:buSzPct val="100000"/>
              <a:buChar char="◦"/>
            </a:pPr>
            <a:r>
              <a:rPr lang="en-US"/>
              <a:t>2022 Maximum Pell Grant $6,895</a:t>
            </a:r>
            <a:endParaRPr/>
          </a:p>
          <a:p>
            <a:pPr indent="-228600" lvl="1" marL="621792" rtl="0" algn="l">
              <a:spcBef>
                <a:spcPts val="324"/>
              </a:spcBef>
              <a:spcAft>
                <a:spcPts val="0"/>
              </a:spcAft>
              <a:buSzPct val="100000"/>
              <a:buNone/>
            </a:pPr>
            <a:r>
              <a:t/>
            </a:r>
            <a:endParaRPr/>
          </a:p>
          <a:p>
            <a:pPr indent="-264775" lvl="0" marL="365760" rtl="0" algn="l">
              <a:spcBef>
                <a:spcPts val="400"/>
              </a:spcBef>
              <a:spcAft>
                <a:spcPts val="0"/>
              </a:spcAft>
              <a:buSzPct val="68000"/>
              <a:buChar char="🞂"/>
            </a:pPr>
            <a:r>
              <a:rPr lang="en-US"/>
              <a:t>Subsidized Stafford Loan</a:t>
            </a:r>
            <a:endParaRPr/>
          </a:p>
          <a:p>
            <a:pPr indent="-239553" lvl="1" marL="621792" rtl="0" algn="l">
              <a:spcBef>
                <a:spcPts val="324"/>
              </a:spcBef>
              <a:spcAft>
                <a:spcPts val="0"/>
              </a:spcAft>
              <a:buSzPct val="100000"/>
              <a:buChar char="◦"/>
            </a:pPr>
            <a:r>
              <a:rPr lang="en-US"/>
              <a:t>Department of Education pays interest while student is in college</a:t>
            </a:r>
            <a:endParaRPr/>
          </a:p>
          <a:p>
            <a:pPr indent="-239553" lvl="1" marL="621792" rtl="0" algn="l">
              <a:spcBef>
                <a:spcPts val="324"/>
              </a:spcBef>
              <a:spcAft>
                <a:spcPts val="0"/>
              </a:spcAft>
              <a:buSzPct val="100000"/>
              <a:buChar char="◦"/>
            </a:pPr>
            <a:r>
              <a:rPr lang="en-US"/>
              <a:t>Borrow $3500, owe $3500 at graduation</a:t>
            </a:r>
            <a:endParaRPr/>
          </a:p>
          <a:p>
            <a:pPr indent="-239553" lvl="1" marL="621792" rtl="0" algn="l">
              <a:spcBef>
                <a:spcPts val="324"/>
              </a:spcBef>
              <a:spcAft>
                <a:spcPts val="0"/>
              </a:spcAft>
              <a:buSzPct val="100000"/>
              <a:buChar char="◦"/>
            </a:pPr>
            <a:r>
              <a:rPr lang="en-US"/>
              <a:t>Maximum amount 1</a:t>
            </a:r>
            <a:r>
              <a:rPr baseline="30000" lang="en-US"/>
              <a:t>st</a:t>
            </a:r>
            <a:r>
              <a:rPr lang="en-US"/>
              <a:t> year dependent student is $3500. Increases for future years</a:t>
            </a:r>
            <a:endParaRPr/>
          </a:p>
          <a:p>
            <a:pPr indent="-239553" lvl="1" marL="621792" rtl="0" algn="l">
              <a:spcBef>
                <a:spcPts val="324"/>
              </a:spcBef>
              <a:spcAft>
                <a:spcPts val="0"/>
              </a:spcAft>
              <a:buSzPct val="100000"/>
              <a:buChar char="◦"/>
            </a:pPr>
            <a:r>
              <a:rPr lang="en-US"/>
              <a:t>2021 Interest rate 3.73%</a:t>
            </a:r>
            <a:endParaRPr/>
          </a:p>
          <a:p>
            <a:pPr indent="-239553" lvl="1" marL="621792" rtl="0" algn="l">
              <a:spcBef>
                <a:spcPts val="324"/>
              </a:spcBef>
              <a:spcAft>
                <a:spcPts val="0"/>
              </a:spcAft>
              <a:buSzPct val="100000"/>
              <a:buChar char="◦"/>
            </a:pPr>
            <a:r>
              <a:rPr lang="en-US"/>
              <a:t>Loan fees (1.057%) deducted from loaned amount</a:t>
            </a:r>
            <a:endParaRPr/>
          </a:p>
          <a:p>
            <a:pPr indent="-165734" lvl="2" marL="859536" rtl="0" algn="l">
              <a:spcBef>
                <a:spcPts val="350"/>
              </a:spcBef>
              <a:spcAft>
                <a:spcPts val="0"/>
              </a:spcAft>
              <a:buSzPct val="100000"/>
              <a:buNone/>
            </a:pPr>
            <a:r>
              <a:t/>
            </a:r>
            <a:endParaRPr sz="1800"/>
          </a:p>
          <a:p>
            <a:pPr indent="-264775" lvl="0" marL="365760" rtl="0" algn="l">
              <a:spcBef>
                <a:spcPts val="400"/>
              </a:spcBef>
              <a:spcAft>
                <a:spcPts val="0"/>
              </a:spcAft>
              <a:buSzPct val="68000"/>
              <a:buChar char="🞂"/>
            </a:pPr>
            <a:r>
              <a:rPr lang="en-US"/>
              <a:t>Unsubsidized Stafford Loan</a:t>
            </a:r>
            <a:endParaRPr/>
          </a:p>
          <a:p>
            <a:pPr indent="-239553" lvl="1" marL="621792" rtl="0" algn="l">
              <a:spcBef>
                <a:spcPts val="324"/>
              </a:spcBef>
              <a:spcAft>
                <a:spcPts val="0"/>
              </a:spcAft>
              <a:buSzPct val="100000"/>
              <a:buChar char="◦"/>
            </a:pPr>
            <a:r>
              <a:rPr lang="en-US"/>
              <a:t>Interest accrues immediately and is added to debt</a:t>
            </a:r>
            <a:endParaRPr/>
          </a:p>
          <a:p>
            <a:pPr indent="-239553" lvl="1" marL="621792" rtl="0" algn="l">
              <a:spcBef>
                <a:spcPts val="324"/>
              </a:spcBef>
              <a:spcAft>
                <a:spcPts val="0"/>
              </a:spcAft>
              <a:buSzPct val="100000"/>
              <a:buChar char="◦"/>
            </a:pPr>
            <a:r>
              <a:rPr lang="en-US"/>
              <a:t>(Borrow $3500, owe $3500 + interest for each year at graduation, at 6% interest would be $4418)</a:t>
            </a:r>
            <a:endParaRPr/>
          </a:p>
          <a:p>
            <a:pPr indent="-239553" lvl="1" marL="621792" rtl="0" algn="l">
              <a:spcBef>
                <a:spcPts val="324"/>
              </a:spcBef>
              <a:spcAft>
                <a:spcPts val="0"/>
              </a:spcAft>
              <a:buSzPct val="100000"/>
              <a:buChar char="◦"/>
            </a:pPr>
            <a:r>
              <a:rPr lang="en-US"/>
              <a:t>Maximum of $5500 between Subsidized and Unsubsidized Loans</a:t>
            </a:r>
            <a:endParaRPr/>
          </a:p>
          <a:p>
            <a:pPr indent="-239553" lvl="1" marL="621792" rtl="0" algn="l">
              <a:spcBef>
                <a:spcPts val="324"/>
              </a:spcBef>
              <a:spcAft>
                <a:spcPts val="0"/>
              </a:spcAft>
              <a:buSzPct val="100000"/>
              <a:buChar char="◦"/>
            </a:pPr>
            <a:r>
              <a:rPr lang="en-US"/>
              <a:t>2021 Interest rate 3.73%</a:t>
            </a:r>
            <a:endParaRPr/>
          </a:p>
          <a:p>
            <a:pPr indent="-239553" lvl="1" marL="621792" rtl="0" algn="l">
              <a:spcBef>
                <a:spcPts val="324"/>
              </a:spcBef>
              <a:spcAft>
                <a:spcPts val="0"/>
              </a:spcAft>
              <a:buSzPct val="100000"/>
              <a:buChar char="◦"/>
            </a:pPr>
            <a:r>
              <a:rPr lang="en-US"/>
              <a:t>Loan fees (1.057%) deducted from loaned amount</a:t>
            </a:r>
            <a:endParaRPr/>
          </a:p>
          <a:p>
            <a:pPr indent="-199034" lvl="0" marL="365760" rtl="0" algn="l">
              <a:spcBef>
                <a:spcPts val="400"/>
              </a:spcBef>
              <a:spcAft>
                <a:spcPts val="0"/>
              </a:spcAft>
              <a:buSzPct val="68000"/>
              <a:buNone/>
            </a:pPr>
            <a:r>
              <a:t/>
            </a:r>
            <a:endParaRPr sz="2400"/>
          </a:p>
          <a:p>
            <a:pPr indent="-264775" lvl="0" marL="365760" rtl="0" algn="l">
              <a:spcBef>
                <a:spcPts val="400"/>
              </a:spcBef>
              <a:spcAft>
                <a:spcPts val="0"/>
              </a:spcAft>
              <a:buSzPct val="68000"/>
              <a:buChar char="🞂"/>
            </a:pPr>
            <a:r>
              <a:rPr lang="en-US"/>
              <a:t>Direct/Parent Plus Loans – application based on credit score</a:t>
            </a:r>
            <a:endParaRPr/>
          </a:p>
          <a:p>
            <a:pPr indent="-239553" lvl="1" marL="621792" rtl="0" algn="l">
              <a:spcBef>
                <a:spcPts val="324"/>
              </a:spcBef>
              <a:spcAft>
                <a:spcPts val="0"/>
              </a:spcAft>
              <a:buSzPct val="100000"/>
              <a:buChar char="◦"/>
            </a:pPr>
            <a:r>
              <a:rPr lang="en-US"/>
              <a:t>2021 Interest rate 6.28%</a:t>
            </a:r>
            <a:endParaRPr/>
          </a:p>
          <a:p>
            <a:pPr indent="-239553" lvl="1" marL="621792" rtl="0" algn="l">
              <a:spcBef>
                <a:spcPts val="324"/>
              </a:spcBef>
              <a:spcAft>
                <a:spcPts val="0"/>
              </a:spcAft>
              <a:buSzPct val="100000"/>
              <a:buChar char="◦"/>
            </a:pPr>
            <a:r>
              <a:rPr lang="en-US"/>
              <a:t>Loan fees of 4.228 deducted from loaned amount</a:t>
            </a:r>
            <a:endParaRPr/>
          </a:p>
        </p:txBody>
      </p:sp>
      <p:sp>
        <p:nvSpPr>
          <p:cNvPr id="270" name="Google Shape;270;g15fe3abb56c_0_6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4100"/>
              <a:buFont typeface="Lucida Sans"/>
              <a:buNone/>
            </a:pPr>
            <a:r>
              <a:rPr lang="en-US"/>
              <a:t>FAFSA Results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15fe3abb56c_0_66"/>
          <p:cNvSpPr txBox="1"/>
          <p:nvPr>
            <p:ph idx="1" type="body"/>
          </p:nvPr>
        </p:nvSpPr>
        <p:spPr>
          <a:xfrm>
            <a:off x="457200" y="1905001"/>
            <a:ext cx="8229600" cy="2971800"/>
          </a:xfrm>
          <a:prstGeom prst="rect">
            <a:avLst/>
          </a:prstGeom>
          <a:noFill/>
          <a:ln>
            <a:noFill/>
          </a:ln>
        </p:spPr>
        <p:txBody>
          <a:bodyPr anchorCtr="0" anchor="t" bIns="45700" lIns="91425" spcFirstLastPara="1" rIns="91425" wrap="square" tIns="45700">
            <a:normAutofit/>
          </a:bodyPr>
          <a:lstStyle/>
          <a:p>
            <a:pPr indent="-228600" lvl="1" marL="621792" rtl="0" algn="l">
              <a:spcBef>
                <a:spcPts val="0"/>
              </a:spcBef>
              <a:spcAft>
                <a:spcPts val="0"/>
              </a:spcAft>
              <a:buSzPts val="2300"/>
              <a:buChar char="◦"/>
            </a:pPr>
            <a:r>
              <a:rPr lang="en-US"/>
              <a:t>Oregon Opportunity Grant</a:t>
            </a:r>
            <a:endParaRPr/>
          </a:p>
          <a:p>
            <a:pPr indent="-228600" lvl="2" marL="859536" rtl="0" algn="l">
              <a:spcBef>
                <a:spcPts val="350"/>
              </a:spcBef>
              <a:spcAft>
                <a:spcPts val="0"/>
              </a:spcAft>
              <a:buClr>
                <a:srgbClr val="0070C0"/>
              </a:buClr>
              <a:buSzPts val="1800"/>
              <a:buChar char="●"/>
            </a:pPr>
            <a:r>
              <a:rPr lang="en-US" sz="1800"/>
              <a:t>Need based grant</a:t>
            </a:r>
            <a:endParaRPr/>
          </a:p>
          <a:p>
            <a:pPr indent="-228600" lvl="2" marL="859536" rtl="0" algn="l">
              <a:spcBef>
                <a:spcPts val="350"/>
              </a:spcBef>
              <a:spcAft>
                <a:spcPts val="0"/>
              </a:spcAft>
              <a:buClr>
                <a:srgbClr val="0070C0"/>
              </a:buClr>
              <a:buSzPts val="1800"/>
              <a:buChar char="●"/>
            </a:pPr>
            <a:r>
              <a:rPr lang="en-US" sz="1800"/>
              <a:t>2021 Maximum Award:</a:t>
            </a:r>
            <a:endParaRPr/>
          </a:p>
          <a:p>
            <a:pPr indent="-228600" lvl="3" marL="1143000" rtl="0" algn="l">
              <a:spcBef>
                <a:spcPts val="350"/>
              </a:spcBef>
              <a:spcAft>
                <a:spcPts val="0"/>
              </a:spcAft>
              <a:buClr>
                <a:srgbClr val="0070C0"/>
              </a:buClr>
              <a:buSzPts val="1600"/>
              <a:buChar char="●"/>
            </a:pPr>
            <a:r>
              <a:rPr lang="en-US" sz="1600"/>
              <a:t>$3600 for Community College</a:t>
            </a:r>
            <a:endParaRPr/>
          </a:p>
          <a:p>
            <a:pPr indent="-228600" lvl="3" marL="1143000" rtl="0" algn="l">
              <a:spcBef>
                <a:spcPts val="350"/>
              </a:spcBef>
              <a:spcAft>
                <a:spcPts val="0"/>
              </a:spcAft>
              <a:buClr>
                <a:srgbClr val="0070C0"/>
              </a:buClr>
              <a:buSzPts val="1600"/>
              <a:buChar char="●"/>
            </a:pPr>
            <a:r>
              <a:rPr lang="en-US" sz="1600"/>
              <a:t>$4692 for 4 Year University</a:t>
            </a:r>
            <a:endParaRPr/>
          </a:p>
          <a:p>
            <a:pPr indent="-228600" lvl="2" marL="859536" rtl="0" algn="l">
              <a:spcBef>
                <a:spcPts val="350"/>
              </a:spcBef>
              <a:spcAft>
                <a:spcPts val="0"/>
              </a:spcAft>
              <a:buClr>
                <a:srgbClr val="0070C0"/>
              </a:buClr>
              <a:buSzPts val="1800"/>
              <a:buChar char="●"/>
            </a:pPr>
            <a:r>
              <a:rPr lang="en-US" sz="1800"/>
              <a:t>US Citizens, Legal Residents, &amp; Undocumented Students</a:t>
            </a:r>
            <a:endParaRPr/>
          </a:p>
          <a:p>
            <a:pPr indent="-139446" lvl="0" marL="365760" rtl="0" algn="l">
              <a:spcBef>
                <a:spcPts val="400"/>
              </a:spcBef>
              <a:spcAft>
                <a:spcPts val="0"/>
              </a:spcAft>
              <a:buSzPts val="1836"/>
              <a:buNone/>
            </a:pPr>
            <a:r>
              <a:t/>
            </a:r>
            <a:endParaRPr/>
          </a:p>
        </p:txBody>
      </p:sp>
      <p:sp>
        <p:nvSpPr>
          <p:cNvPr id="276" name="Google Shape;276;g15fe3abb56c_0_6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4100"/>
              <a:buFont typeface="Lucida Sans"/>
              <a:buNone/>
            </a:pPr>
            <a:r>
              <a:rPr lang="en-US"/>
              <a:t>FAFSA and ORSAA Results</a:t>
            </a:r>
            <a:endParaRPr/>
          </a:p>
        </p:txBody>
      </p:sp>
      <p:pic>
        <p:nvPicPr>
          <p:cNvPr descr="Image result for oregon" id="277" name="Google Shape;277;g15fe3abb56c_0_66"/>
          <p:cNvPicPr preferRelativeResize="0"/>
          <p:nvPr/>
        </p:nvPicPr>
        <p:blipFill rotWithShape="1">
          <a:blip r:embed="rId3">
            <a:alphaModFix/>
          </a:blip>
          <a:srcRect b="0" l="0" r="0" t="0"/>
          <a:stretch/>
        </p:blipFill>
        <p:spPr>
          <a:xfrm>
            <a:off x="6096000" y="4181475"/>
            <a:ext cx="2650349" cy="26765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15fe3abb56c_0_72"/>
          <p:cNvSpPr txBox="1"/>
          <p:nvPr>
            <p:ph type="title"/>
          </p:nvPr>
        </p:nvSpPr>
        <p:spPr>
          <a:xfrm>
            <a:off x="533400" y="3048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2"/>
              </a:buClr>
              <a:buSzPct val="100000"/>
              <a:buFont typeface="Lucida Sans"/>
              <a:buNone/>
            </a:pPr>
            <a:r>
              <a:rPr lang="en-US"/>
              <a:t>FAFSA/ORSAA Miscellaneous</a:t>
            </a:r>
            <a:endParaRPr/>
          </a:p>
        </p:txBody>
      </p:sp>
      <p:sp>
        <p:nvSpPr>
          <p:cNvPr id="283" name="Google Shape;283;g15fe3abb56c_0_72"/>
          <p:cNvSpPr txBox="1"/>
          <p:nvPr>
            <p:ph idx="1" type="body"/>
          </p:nvPr>
        </p:nvSpPr>
        <p:spPr>
          <a:xfrm>
            <a:off x="457200" y="1524000"/>
            <a:ext cx="8229600" cy="3505200"/>
          </a:xfrm>
          <a:prstGeom prst="rect">
            <a:avLst/>
          </a:prstGeom>
          <a:noFill/>
          <a:ln>
            <a:noFill/>
          </a:ln>
        </p:spPr>
        <p:txBody>
          <a:bodyPr anchorCtr="0" anchor="t" bIns="45700" lIns="91425" spcFirstLastPara="1" rIns="91425" wrap="square" tIns="45700">
            <a:normAutofit fontScale="62500" lnSpcReduction="10000"/>
          </a:bodyPr>
          <a:lstStyle/>
          <a:p>
            <a:pPr indent="-229800" lvl="0" marL="365760" rtl="0" algn="l">
              <a:lnSpc>
                <a:spcPct val="150000"/>
              </a:lnSpc>
              <a:spcBef>
                <a:spcPts val="0"/>
              </a:spcBef>
              <a:spcAft>
                <a:spcPts val="0"/>
              </a:spcAft>
              <a:buSzPct val="68000"/>
              <a:buChar char="🞂"/>
            </a:pPr>
            <a:r>
              <a:rPr lang="en-US"/>
              <a:t>College Verification of Data</a:t>
            </a:r>
            <a:endParaRPr/>
          </a:p>
          <a:p>
            <a:pPr indent="-195738" lvl="1" marL="621792" rtl="0" algn="l">
              <a:lnSpc>
                <a:spcPct val="150000"/>
              </a:lnSpc>
              <a:spcBef>
                <a:spcPts val="324"/>
              </a:spcBef>
              <a:spcAft>
                <a:spcPts val="0"/>
              </a:spcAft>
              <a:buSzPct val="100000"/>
              <a:buChar char="◦"/>
            </a:pPr>
            <a:r>
              <a:rPr lang="en-US"/>
              <a:t>Income (copy of taxes or IRS Transcript)</a:t>
            </a:r>
            <a:endParaRPr/>
          </a:p>
          <a:p>
            <a:pPr indent="-195738" lvl="1" marL="621792" rtl="0" algn="l">
              <a:lnSpc>
                <a:spcPct val="150000"/>
              </a:lnSpc>
              <a:spcBef>
                <a:spcPts val="324"/>
              </a:spcBef>
              <a:spcAft>
                <a:spcPts val="0"/>
              </a:spcAft>
              <a:buSzPct val="100000"/>
              <a:buChar char="◦"/>
            </a:pPr>
            <a:r>
              <a:rPr lang="en-US"/>
              <a:t>Proof of citizenship</a:t>
            </a:r>
            <a:endParaRPr/>
          </a:p>
          <a:p>
            <a:pPr indent="-195738" lvl="1" marL="621792" rtl="0" algn="l">
              <a:lnSpc>
                <a:spcPct val="150000"/>
              </a:lnSpc>
              <a:spcBef>
                <a:spcPts val="324"/>
              </a:spcBef>
              <a:spcAft>
                <a:spcPts val="0"/>
              </a:spcAft>
              <a:buSzPct val="100000"/>
              <a:buChar char="◦"/>
            </a:pPr>
            <a:r>
              <a:rPr lang="en-US"/>
              <a:t>Proof of residency – Tuition Equity</a:t>
            </a:r>
            <a:endParaRPr/>
          </a:p>
          <a:p>
            <a:pPr indent="-229800" lvl="0" marL="365760" rtl="0" algn="l">
              <a:lnSpc>
                <a:spcPct val="150000"/>
              </a:lnSpc>
              <a:spcBef>
                <a:spcPts val="400"/>
              </a:spcBef>
              <a:spcAft>
                <a:spcPts val="0"/>
              </a:spcAft>
              <a:buSzPct val="68000"/>
              <a:buChar char="🞂"/>
            </a:pPr>
            <a:r>
              <a:rPr lang="en-US"/>
              <a:t>Changing FAFSA Data</a:t>
            </a:r>
            <a:endParaRPr/>
          </a:p>
          <a:p>
            <a:pPr indent="-229800" lvl="0" marL="365760" rtl="0" algn="l">
              <a:lnSpc>
                <a:spcPct val="150000"/>
              </a:lnSpc>
              <a:spcBef>
                <a:spcPts val="400"/>
              </a:spcBef>
              <a:spcAft>
                <a:spcPts val="0"/>
              </a:spcAft>
              <a:buSzPct val="68000"/>
              <a:buChar char="🞂"/>
            </a:pPr>
            <a:r>
              <a:rPr lang="en-US"/>
              <a:t>Is it important to fill out the FAFSA/ORSAA early?</a:t>
            </a:r>
            <a:endParaRPr/>
          </a:p>
          <a:p>
            <a:pPr indent="-229800" lvl="0" marL="365760" rtl="0" algn="l">
              <a:lnSpc>
                <a:spcPct val="150000"/>
              </a:lnSpc>
              <a:spcBef>
                <a:spcPts val="400"/>
              </a:spcBef>
              <a:spcAft>
                <a:spcPts val="0"/>
              </a:spcAft>
              <a:buSzPct val="68000"/>
              <a:buChar char="🞂"/>
            </a:pPr>
            <a:r>
              <a:rPr lang="en-US"/>
              <a:t>What to do if your situation changes</a:t>
            </a:r>
            <a:endParaRPr/>
          </a:p>
          <a:p>
            <a:pPr indent="-156933" lvl="0" marL="365760" rtl="0" algn="l">
              <a:lnSpc>
                <a:spcPct val="150000"/>
              </a:lnSpc>
              <a:spcBef>
                <a:spcPts val="400"/>
              </a:spcBef>
              <a:spcAft>
                <a:spcPts val="0"/>
              </a:spcAft>
              <a:buSzPct val="68000"/>
              <a:buNone/>
            </a:pPr>
            <a:r>
              <a:t/>
            </a:r>
            <a:endParaRPr/>
          </a:p>
          <a:p>
            <a:pPr indent="-156933" lvl="0" marL="365760" rtl="0" algn="l">
              <a:spcBef>
                <a:spcPts val="400"/>
              </a:spcBef>
              <a:spcAft>
                <a:spcPts val="0"/>
              </a:spcAft>
              <a:buSzPct val="68000"/>
              <a:buNone/>
            </a:pPr>
            <a:r>
              <a:t/>
            </a:r>
            <a:endParaRPr/>
          </a:p>
        </p:txBody>
      </p:sp>
      <p:pic>
        <p:nvPicPr>
          <p:cNvPr descr="Image result for fafsa" id="284" name="Google Shape;284;g15fe3abb56c_0_72"/>
          <p:cNvPicPr preferRelativeResize="0"/>
          <p:nvPr/>
        </p:nvPicPr>
        <p:blipFill rotWithShape="1">
          <a:blip r:embed="rId3">
            <a:alphaModFix/>
          </a:blip>
          <a:srcRect b="0" l="0" r="0" t="0"/>
          <a:stretch/>
        </p:blipFill>
        <p:spPr>
          <a:xfrm>
            <a:off x="5181600" y="5740400"/>
            <a:ext cx="3962399" cy="825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15fe3abb56c_0_78"/>
          <p:cNvSpPr txBox="1"/>
          <p:nvPr>
            <p:ph idx="1" type="body"/>
          </p:nvPr>
        </p:nvSpPr>
        <p:spPr>
          <a:xfrm>
            <a:off x="457200" y="1828800"/>
            <a:ext cx="8229600" cy="4178400"/>
          </a:xfrm>
          <a:prstGeom prst="rect">
            <a:avLst/>
          </a:prstGeom>
          <a:noFill/>
          <a:ln>
            <a:noFill/>
          </a:ln>
        </p:spPr>
        <p:txBody>
          <a:bodyPr anchorCtr="0" anchor="t" bIns="45700" lIns="91425" spcFirstLastPara="1" rIns="91425" wrap="square" tIns="45700">
            <a:normAutofit/>
          </a:bodyPr>
          <a:lstStyle/>
          <a:p>
            <a:pPr indent="-256032" lvl="0" marL="365760" rtl="0" algn="l">
              <a:spcBef>
                <a:spcPts val="0"/>
              </a:spcBef>
              <a:spcAft>
                <a:spcPts val="0"/>
              </a:spcAft>
              <a:buSzPts val="1632"/>
              <a:buChar char="🞂"/>
            </a:pPr>
            <a:r>
              <a:rPr lang="en-US" sz="2400"/>
              <a:t>Used Primarily by Private Colleges</a:t>
            </a:r>
            <a:endParaRPr/>
          </a:p>
          <a:p>
            <a:pPr indent="-256032" lvl="0" marL="365760" rtl="0" algn="l">
              <a:spcBef>
                <a:spcPts val="400"/>
              </a:spcBef>
              <a:spcAft>
                <a:spcPts val="0"/>
              </a:spcAft>
              <a:buSzPts val="1632"/>
              <a:buChar char="🞂"/>
            </a:pPr>
            <a:r>
              <a:rPr lang="en-US" sz="2400"/>
              <a:t>Requests more financial information such as medical bills, value of primary home, information from both parents if divorced</a:t>
            </a:r>
            <a:endParaRPr/>
          </a:p>
          <a:p>
            <a:pPr indent="-256032" lvl="0" marL="365760" rtl="0" algn="l">
              <a:spcBef>
                <a:spcPts val="400"/>
              </a:spcBef>
              <a:spcAft>
                <a:spcPts val="0"/>
              </a:spcAft>
              <a:buSzPts val="1632"/>
              <a:buChar char="🞂"/>
            </a:pPr>
            <a:r>
              <a:rPr lang="en-US" sz="2400"/>
              <a:t>Considers regional living expenses</a:t>
            </a:r>
            <a:endParaRPr/>
          </a:p>
          <a:p>
            <a:pPr indent="-256032" lvl="0" marL="365760" rtl="0" algn="l">
              <a:spcBef>
                <a:spcPts val="400"/>
              </a:spcBef>
              <a:spcAft>
                <a:spcPts val="0"/>
              </a:spcAft>
              <a:buSzPts val="1632"/>
              <a:buChar char="🞂"/>
            </a:pPr>
            <a:r>
              <a:rPr lang="en-US" sz="2400"/>
              <a:t>Cost $25 to submit</a:t>
            </a:r>
            <a:endParaRPr/>
          </a:p>
          <a:p>
            <a:pPr indent="-256032" lvl="0" marL="365760" rtl="0" algn="l">
              <a:spcBef>
                <a:spcPts val="400"/>
              </a:spcBef>
              <a:spcAft>
                <a:spcPts val="0"/>
              </a:spcAft>
              <a:buSzPts val="1632"/>
              <a:buChar char="🞂"/>
            </a:pPr>
            <a:r>
              <a:rPr lang="en-US" sz="2400"/>
              <a:t>Deadline dependent on individual colleges</a:t>
            </a:r>
            <a:endParaRPr/>
          </a:p>
        </p:txBody>
      </p:sp>
      <p:sp>
        <p:nvSpPr>
          <p:cNvPr id="290" name="Google Shape;290;g15fe3abb56c_0_7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4100"/>
              <a:buFont typeface="Lucida Sans"/>
              <a:buNone/>
            </a:pPr>
            <a:r>
              <a:rPr lang="en-US"/>
              <a:t>CSS Profile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g162656bf15c_0_106"/>
          <p:cNvSpPr txBox="1"/>
          <p:nvPr>
            <p:ph idx="1" type="body"/>
          </p:nvPr>
        </p:nvSpPr>
        <p:spPr>
          <a:xfrm>
            <a:off x="457200" y="1481328"/>
            <a:ext cx="8229600" cy="4526100"/>
          </a:xfrm>
          <a:prstGeom prst="rect">
            <a:avLst/>
          </a:prstGeom>
        </p:spPr>
        <p:txBody>
          <a:bodyPr anchorCtr="0" anchor="t" bIns="45700" lIns="91425" spcFirstLastPara="1" rIns="91425" wrap="square" tIns="45700">
            <a:normAutofit/>
          </a:bodyPr>
          <a:lstStyle/>
          <a:p>
            <a:pPr indent="0" lvl="0" marL="0" rtl="0" algn="l">
              <a:spcBef>
                <a:spcPts val="400"/>
              </a:spcBef>
              <a:spcAft>
                <a:spcPts val="0"/>
              </a:spcAft>
              <a:buNone/>
            </a:pPr>
            <a:r>
              <a:t/>
            </a:r>
            <a:endParaRPr/>
          </a:p>
        </p:txBody>
      </p:sp>
      <p:sp>
        <p:nvSpPr>
          <p:cNvPr id="297" name="Google Shape;297;g162656bf15c_0_106"/>
          <p:cNvSpPr txBox="1"/>
          <p:nvPr>
            <p:ph type="title"/>
          </p:nvPr>
        </p:nvSpPr>
        <p:spPr>
          <a:xfrm>
            <a:off x="457200" y="274638"/>
            <a:ext cx="8229600" cy="11430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Government and  College Grants and Scholarships</a:t>
            </a:r>
            <a:endParaRPr/>
          </a:p>
        </p:txBody>
      </p:sp>
      <p:pic>
        <p:nvPicPr>
          <p:cNvPr id="298" name="Google Shape;298;g162656bf15c_0_106"/>
          <p:cNvPicPr preferRelativeResize="0"/>
          <p:nvPr/>
        </p:nvPicPr>
        <p:blipFill>
          <a:blip r:embed="rId3">
            <a:alphaModFix/>
          </a:blip>
          <a:stretch>
            <a:fillRect/>
          </a:stretch>
        </p:blipFill>
        <p:spPr>
          <a:xfrm>
            <a:off x="2679900" y="2233775"/>
            <a:ext cx="3766150" cy="2506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3"/>
          <p:cNvSpPr txBox="1"/>
          <p:nvPr>
            <p:ph idx="1" type="body"/>
          </p:nvPr>
        </p:nvSpPr>
        <p:spPr>
          <a:xfrm>
            <a:off x="838200" y="2209800"/>
            <a:ext cx="7848600" cy="3276600"/>
          </a:xfrm>
          <a:prstGeom prst="rect">
            <a:avLst/>
          </a:prstGeom>
          <a:noFill/>
          <a:ln>
            <a:noFill/>
          </a:ln>
        </p:spPr>
        <p:txBody>
          <a:bodyPr anchorCtr="0" anchor="t" bIns="45700" lIns="91425" spcFirstLastPara="1" rIns="91425" wrap="square" tIns="45700">
            <a:normAutofit fontScale="92500" lnSpcReduction="10000"/>
          </a:bodyPr>
          <a:lstStyle/>
          <a:p>
            <a:pPr indent="-256053" lvl="0" marL="365760" rtl="0" algn="l">
              <a:spcBef>
                <a:spcPts val="0"/>
              </a:spcBef>
              <a:spcAft>
                <a:spcPts val="0"/>
              </a:spcAft>
              <a:buSzPct val="68000"/>
              <a:buChar char="🞂"/>
            </a:pPr>
            <a:r>
              <a:rPr lang="en-US"/>
              <a:t>Major and Minors Offered</a:t>
            </a:r>
            <a:endParaRPr/>
          </a:p>
          <a:p>
            <a:pPr indent="-256053" lvl="0" marL="365760" rtl="0" algn="l">
              <a:spcBef>
                <a:spcPts val="400"/>
              </a:spcBef>
              <a:spcAft>
                <a:spcPts val="0"/>
              </a:spcAft>
              <a:buSzPct val="68000"/>
              <a:buChar char="🞂"/>
            </a:pPr>
            <a:r>
              <a:rPr lang="en-US"/>
              <a:t>Cost</a:t>
            </a:r>
            <a:endParaRPr/>
          </a:p>
          <a:p>
            <a:pPr indent="-256053" lvl="0" marL="365760" rtl="0" algn="l">
              <a:spcBef>
                <a:spcPts val="400"/>
              </a:spcBef>
              <a:spcAft>
                <a:spcPts val="0"/>
              </a:spcAft>
              <a:buSzPct val="68000"/>
              <a:buChar char="🞂"/>
            </a:pPr>
            <a:r>
              <a:rPr lang="en-US"/>
              <a:t>Location of Campus (setting and distance)</a:t>
            </a:r>
            <a:endParaRPr/>
          </a:p>
          <a:p>
            <a:pPr indent="-256053" lvl="0" marL="365760" rtl="0" algn="l">
              <a:spcBef>
                <a:spcPts val="400"/>
              </a:spcBef>
              <a:spcAft>
                <a:spcPts val="0"/>
              </a:spcAft>
              <a:buSzPct val="68000"/>
              <a:buChar char="🞂"/>
            </a:pPr>
            <a:r>
              <a:rPr lang="en-US"/>
              <a:t>Size of School and Classes</a:t>
            </a:r>
            <a:endParaRPr/>
          </a:p>
          <a:p>
            <a:pPr indent="-256053" lvl="0" marL="365760" rtl="0" algn="l">
              <a:spcBef>
                <a:spcPts val="400"/>
              </a:spcBef>
              <a:spcAft>
                <a:spcPts val="0"/>
              </a:spcAft>
              <a:buSzPct val="68000"/>
              <a:buChar char="🞂"/>
            </a:pPr>
            <a:r>
              <a:rPr lang="en-US"/>
              <a:t>Housing</a:t>
            </a:r>
            <a:endParaRPr/>
          </a:p>
          <a:p>
            <a:pPr indent="-256053" lvl="0" marL="365760" rtl="0" algn="l">
              <a:spcBef>
                <a:spcPts val="400"/>
              </a:spcBef>
              <a:spcAft>
                <a:spcPts val="0"/>
              </a:spcAft>
              <a:buSzPct val="68000"/>
              <a:buChar char="🞂"/>
            </a:pPr>
            <a:r>
              <a:rPr lang="en-US"/>
              <a:t>Activities – Sports, Music, Clubs</a:t>
            </a:r>
            <a:endParaRPr/>
          </a:p>
          <a:p>
            <a:pPr indent="-256053" lvl="0" marL="365760" rtl="0" algn="l">
              <a:spcBef>
                <a:spcPts val="400"/>
              </a:spcBef>
              <a:spcAft>
                <a:spcPts val="0"/>
              </a:spcAft>
              <a:buSzPct val="68000"/>
              <a:buChar char="🞂"/>
            </a:pPr>
            <a:r>
              <a:rPr lang="en-US"/>
              <a:t>Graduation Rate</a:t>
            </a:r>
            <a:endParaRPr/>
          </a:p>
          <a:p>
            <a:pPr indent="-256053" lvl="0" marL="365760" rtl="0" algn="l">
              <a:spcBef>
                <a:spcPts val="400"/>
              </a:spcBef>
              <a:spcAft>
                <a:spcPts val="0"/>
              </a:spcAft>
              <a:buSzPct val="68000"/>
              <a:buChar char="🞂"/>
            </a:pPr>
            <a:r>
              <a:rPr lang="en-US"/>
              <a:t>Internship/Job Placement Services</a:t>
            </a:r>
            <a:endParaRPr/>
          </a:p>
        </p:txBody>
      </p:sp>
      <p:sp>
        <p:nvSpPr>
          <p:cNvPr id="119" name="Google Shape;119;p3"/>
          <p:cNvSpPr txBox="1"/>
          <p:nvPr>
            <p:ph type="title"/>
          </p:nvPr>
        </p:nvSpPr>
        <p:spPr>
          <a:xfrm>
            <a:off x="457200" y="685800"/>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4800"/>
              <a:buFont typeface="Lucida Sans"/>
              <a:buNone/>
            </a:pPr>
            <a:r>
              <a:rPr lang="en-US" sz="4800"/>
              <a:t>Considerations for Choosing a College</a:t>
            </a:r>
            <a:endParaRPr/>
          </a:p>
        </p:txBody>
      </p:sp>
      <p:pic>
        <p:nvPicPr>
          <p:cNvPr descr="Image result for clipart college" id="120" name="Google Shape;120;p3"/>
          <p:cNvPicPr preferRelativeResize="0"/>
          <p:nvPr/>
        </p:nvPicPr>
        <p:blipFill rotWithShape="1">
          <a:blip r:embed="rId3">
            <a:alphaModFix/>
          </a:blip>
          <a:srcRect b="0" l="0" r="0" t="0"/>
          <a:stretch/>
        </p:blipFill>
        <p:spPr>
          <a:xfrm>
            <a:off x="6324600" y="4876800"/>
            <a:ext cx="2178790" cy="16002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15fe3abb56c_0_83"/>
          <p:cNvSpPr txBox="1"/>
          <p:nvPr>
            <p:ph idx="1" type="body"/>
          </p:nvPr>
        </p:nvSpPr>
        <p:spPr>
          <a:xfrm>
            <a:off x="457200" y="1676400"/>
            <a:ext cx="8229600" cy="4102200"/>
          </a:xfrm>
          <a:prstGeom prst="rect">
            <a:avLst/>
          </a:prstGeom>
          <a:noFill/>
          <a:ln>
            <a:noFill/>
          </a:ln>
        </p:spPr>
        <p:txBody>
          <a:bodyPr anchorCtr="0" anchor="t" bIns="45700" lIns="91425" spcFirstLastPara="1" rIns="91425" wrap="square" tIns="45700">
            <a:normAutofit/>
          </a:bodyPr>
          <a:lstStyle/>
          <a:p>
            <a:pPr indent="-228600" lvl="2" marL="859536" rtl="0" algn="l">
              <a:spcBef>
                <a:spcPts val="0"/>
              </a:spcBef>
              <a:spcAft>
                <a:spcPts val="0"/>
              </a:spcAft>
              <a:buClr>
                <a:srgbClr val="0070C0"/>
              </a:buClr>
              <a:buSzPts val="2000"/>
              <a:buChar char="●"/>
            </a:pPr>
            <a:r>
              <a:rPr lang="en-US" sz="2000"/>
              <a:t>2 Year Community College Funding</a:t>
            </a:r>
            <a:endParaRPr/>
          </a:p>
          <a:p>
            <a:pPr indent="-228600" lvl="2" marL="859536" rtl="0" algn="l">
              <a:spcBef>
                <a:spcPts val="350"/>
              </a:spcBef>
              <a:spcAft>
                <a:spcPts val="0"/>
              </a:spcAft>
              <a:buClr>
                <a:srgbClr val="0070C0"/>
              </a:buClr>
              <a:buSzPts val="2000"/>
              <a:buChar char="●"/>
            </a:pPr>
            <a:r>
              <a:rPr lang="en-US" sz="2000"/>
              <a:t>Award of $1000 - $4131</a:t>
            </a:r>
            <a:endParaRPr/>
          </a:p>
          <a:p>
            <a:pPr indent="-228600" lvl="2" marL="859536" rtl="0" algn="l">
              <a:spcBef>
                <a:spcPts val="350"/>
              </a:spcBef>
              <a:spcAft>
                <a:spcPts val="0"/>
              </a:spcAft>
              <a:buClr>
                <a:srgbClr val="0070C0"/>
              </a:buClr>
              <a:buSzPts val="2000"/>
              <a:buChar char="●"/>
            </a:pPr>
            <a:r>
              <a:rPr lang="en-US" sz="2000"/>
              <a:t>Minimum 2.0 GPA</a:t>
            </a:r>
            <a:endParaRPr/>
          </a:p>
          <a:p>
            <a:pPr indent="-228600" lvl="2" marL="859536" rtl="0" algn="l">
              <a:spcBef>
                <a:spcPts val="350"/>
              </a:spcBef>
              <a:spcAft>
                <a:spcPts val="0"/>
              </a:spcAft>
              <a:buClr>
                <a:srgbClr val="0070C0"/>
              </a:buClr>
              <a:buSzPts val="2000"/>
              <a:buChar char="●"/>
            </a:pPr>
            <a:r>
              <a:rPr lang="en-US" sz="2000"/>
              <a:t>Live in Oregon 1 Year</a:t>
            </a:r>
            <a:endParaRPr/>
          </a:p>
          <a:p>
            <a:pPr indent="-228600" lvl="2" marL="859536" rtl="0" algn="l">
              <a:spcBef>
                <a:spcPts val="350"/>
              </a:spcBef>
              <a:spcAft>
                <a:spcPts val="0"/>
              </a:spcAft>
              <a:buClr>
                <a:srgbClr val="0070C0"/>
              </a:buClr>
              <a:buSzPts val="2000"/>
              <a:buChar char="●"/>
            </a:pPr>
            <a:r>
              <a:rPr lang="en-US" sz="2000"/>
              <a:t>Have to file FAFSA or ORSAA</a:t>
            </a:r>
            <a:endParaRPr/>
          </a:p>
          <a:p>
            <a:pPr indent="-228600" lvl="2" marL="859536" rtl="0" algn="l">
              <a:spcBef>
                <a:spcPts val="350"/>
              </a:spcBef>
              <a:spcAft>
                <a:spcPts val="0"/>
              </a:spcAft>
              <a:buClr>
                <a:srgbClr val="0070C0"/>
              </a:buClr>
              <a:buSzPts val="2000"/>
              <a:buChar char="●"/>
            </a:pPr>
            <a:r>
              <a:rPr lang="en-US" sz="2000"/>
              <a:t>Deadline – June 1, 2023</a:t>
            </a:r>
            <a:endParaRPr/>
          </a:p>
          <a:p>
            <a:pPr indent="-228600" lvl="2" marL="859536" rtl="0" algn="l">
              <a:spcBef>
                <a:spcPts val="350"/>
              </a:spcBef>
              <a:spcAft>
                <a:spcPts val="0"/>
              </a:spcAft>
              <a:buClr>
                <a:srgbClr val="0070C0"/>
              </a:buClr>
              <a:buSzPts val="2000"/>
              <a:buChar char="●"/>
            </a:pPr>
            <a:r>
              <a:rPr lang="en-US" sz="2000"/>
              <a:t>$50 co-pay per term</a:t>
            </a:r>
            <a:endParaRPr/>
          </a:p>
          <a:p>
            <a:pPr indent="-228600" lvl="2" marL="859536" rtl="0" algn="l">
              <a:spcBef>
                <a:spcPts val="350"/>
              </a:spcBef>
              <a:spcAft>
                <a:spcPts val="0"/>
              </a:spcAft>
              <a:buClr>
                <a:srgbClr val="0070C0"/>
              </a:buClr>
              <a:buSzPts val="2000"/>
              <a:buChar char="●"/>
            </a:pPr>
            <a:r>
              <a:rPr lang="en-US" sz="2000"/>
              <a:t>May consider family financial situation</a:t>
            </a:r>
            <a:endParaRPr/>
          </a:p>
          <a:p>
            <a:pPr indent="-228600" lvl="2" marL="859536" rtl="0" algn="l">
              <a:spcBef>
                <a:spcPts val="350"/>
              </a:spcBef>
              <a:spcAft>
                <a:spcPts val="0"/>
              </a:spcAft>
              <a:buClr>
                <a:srgbClr val="0070C0"/>
              </a:buClr>
              <a:buSzPts val="2100"/>
              <a:buNone/>
            </a:pPr>
            <a:r>
              <a:t/>
            </a:r>
            <a:endParaRPr/>
          </a:p>
        </p:txBody>
      </p:sp>
      <p:sp>
        <p:nvSpPr>
          <p:cNvPr id="304" name="Google Shape;304;g15fe3abb56c_0_83"/>
          <p:cNvSpPr txBox="1"/>
          <p:nvPr>
            <p:ph type="title"/>
          </p:nvPr>
        </p:nvSpPr>
        <p:spPr>
          <a:xfrm>
            <a:off x="457200" y="3508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4100"/>
              <a:buFont typeface="Lucida Sans"/>
              <a:buNone/>
            </a:pPr>
            <a:r>
              <a:rPr lang="en-US"/>
              <a:t>Oregon Promise</a:t>
            </a:r>
            <a:endParaRPr/>
          </a:p>
        </p:txBody>
      </p:sp>
      <p:sp>
        <p:nvSpPr>
          <p:cNvPr descr="Image result for oregon outline" id="305" name="Google Shape;305;g15fe3abb56c_0_83"/>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ucida Sans"/>
              <a:ea typeface="Lucida Sans"/>
              <a:cs typeface="Lucida Sans"/>
              <a:sym typeface="Lucida Sans"/>
            </a:endParaRPr>
          </a:p>
        </p:txBody>
      </p:sp>
      <p:sp>
        <p:nvSpPr>
          <p:cNvPr descr="Image result for oregon outline" id="306" name="Google Shape;306;g15fe3abb56c_0_83"/>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ucida Sans"/>
              <a:ea typeface="Lucida Sans"/>
              <a:cs typeface="Lucida Sans"/>
              <a:sym typeface="Lucida Sans"/>
            </a:endParaRPr>
          </a:p>
        </p:txBody>
      </p:sp>
      <p:pic>
        <p:nvPicPr>
          <p:cNvPr descr="Image result for oregon promise" id="307" name="Google Shape;307;g15fe3abb56c_0_83"/>
          <p:cNvPicPr preferRelativeResize="0"/>
          <p:nvPr/>
        </p:nvPicPr>
        <p:blipFill rotWithShape="1">
          <a:blip r:embed="rId3">
            <a:alphaModFix/>
          </a:blip>
          <a:srcRect b="0" l="0" r="0" t="0"/>
          <a:stretch/>
        </p:blipFill>
        <p:spPr>
          <a:xfrm>
            <a:off x="6324600" y="4648200"/>
            <a:ext cx="2095500" cy="16383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15fe3abb56c_0_91"/>
          <p:cNvSpPr txBox="1"/>
          <p:nvPr>
            <p:ph idx="1" type="body"/>
          </p:nvPr>
        </p:nvSpPr>
        <p:spPr>
          <a:xfrm>
            <a:off x="457200" y="1481328"/>
            <a:ext cx="8229600" cy="4526100"/>
          </a:xfrm>
          <a:prstGeom prst="rect">
            <a:avLst/>
          </a:prstGeom>
        </p:spPr>
        <p:txBody>
          <a:bodyPr anchorCtr="0" anchor="t" bIns="45700" lIns="91425" spcFirstLastPara="1" rIns="91425" wrap="square" tIns="45700">
            <a:normAutofit/>
          </a:bodyPr>
          <a:lstStyle/>
          <a:p>
            <a:pPr indent="-306324" lvl="0" marL="457200" rtl="0" algn="l">
              <a:spcBef>
                <a:spcPts val="400"/>
              </a:spcBef>
              <a:spcAft>
                <a:spcPts val="0"/>
              </a:spcAft>
              <a:buSzPts val="1224"/>
              <a:buChar char="🞂"/>
            </a:pPr>
            <a:r>
              <a:rPr lang="en-US"/>
              <a:t>Specific to college</a:t>
            </a:r>
            <a:endParaRPr/>
          </a:p>
          <a:p>
            <a:pPr indent="-306324" lvl="0" marL="457200" rtl="0" algn="l">
              <a:spcBef>
                <a:spcPts val="0"/>
              </a:spcBef>
              <a:spcAft>
                <a:spcPts val="0"/>
              </a:spcAft>
              <a:buSzPts val="1224"/>
              <a:buChar char="🞂"/>
            </a:pPr>
            <a:r>
              <a:rPr lang="en-US"/>
              <a:t>Scholarships for 1 to 4 years</a:t>
            </a:r>
            <a:endParaRPr/>
          </a:p>
          <a:p>
            <a:pPr indent="-306324" lvl="0" marL="457200" rtl="0" algn="l">
              <a:spcBef>
                <a:spcPts val="0"/>
              </a:spcBef>
              <a:spcAft>
                <a:spcPts val="0"/>
              </a:spcAft>
              <a:buSzPts val="1224"/>
              <a:buChar char="🞂"/>
            </a:pPr>
            <a:r>
              <a:rPr lang="en-US"/>
              <a:t>Examples</a:t>
            </a:r>
            <a:endParaRPr/>
          </a:p>
          <a:p>
            <a:pPr indent="-342900" lvl="1" marL="914400" rtl="0" algn="l">
              <a:spcBef>
                <a:spcPts val="0"/>
              </a:spcBef>
              <a:spcAft>
                <a:spcPts val="0"/>
              </a:spcAft>
              <a:buSzPts val="1800"/>
              <a:buChar char="◦"/>
            </a:pPr>
            <a:r>
              <a:rPr lang="en-US"/>
              <a:t>OSU $1500 - $10,000/year</a:t>
            </a:r>
            <a:endParaRPr/>
          </a:p>
          <a:p>
            <a:pPr indent="-342900" lvl="1" marL="914400" rtl="0" algn="l">
              <a:spcBef>
                <a:spcPts val="0"/>
              </a:spcBef>
              <a:spcAft>
                <a:spcPts val="0"/>
              </a:spcAft>
              <a:buSzPts val="1800"/>
              <a:buChar char="◦"/>
            </a:pPr>
            <a:r>
              <a:rPr lang="en-US"/>
              <a:t>Gonzaga - $20,000/year</a:t>
            </a:r>
            <a:endParaRPr/>
          </a:p>
          <a:p>
            <a:pPr indent="-306324" lvl="0" marL="457200" rtl="0" algn="l">
              <a:spcBef>
                <a:spcPts val="0"/>
              </a:spcBef>
              <a:spcAft>
                <a:spcPts val="0"/>
              </a:spcAft>
              <a:buSzPts val="1224"/>
              <a:buChar char="🞂"/>
            </a:pPr>
            <a:r>
              <a:rPr lang="en-US"/>
              <a:t>Apply through College Admission Application or Separate Scholarship Application</a:t>
            </a:r>
            <a:endParaRPr/>
          </a:p>
          <a:p>
            <a:pPr indent="-306324" lvl="0" marL="457200" rtl="0" algn="l">
              <a:spcBef>
                <a:spcPts val="0"/>
              </a:spcBef>
              <a:spcAft>
                <a:spcPts val="0"/>
              </a:spcAft>
              <a:buSzPts val="1224"/>
              <a:buChar char="🞂"/>
            </a:pPr>
            <a:r>
              <a:rPr lang="en-US"/>
              <a:t>Typically dependent on maintaining GPA in college</a:t>
            </a:r>
            <a:endParaRPr/>
          </a:p>
        </p:txBody>
      </p:sp>
      <p:sp>
        <p:nvSpPr>
          <p:cNvPr id="313" name="Google Shape;313;g15fe3abb56c_0_91"/>
          <p:cNvSpPr txBox="1"/>
          <p:nvPr>
            <p:ph type="title"/>
          </p:nvPr>
        </p:nvSpPr>
        <p:spPr>
          <a:xfrm>
            <a:off x="457200" y="274638"/>
            <a:ext cx="8229600" cy="11430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br>
              <a:rPr lang="en-US"/>
            </a:br>
            <a:r>
              <a:rPr lang="en-US"/>
              <a:t>Merit Scholarships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g15fe3abb56c_0_101"/>
          <p:cNvSpPr txBox="1"/>
          <p:nvPr>
            <p:ph idx="1" type="body"/>
          </p:nvPr>
        </p:nvSpPr>
        <p:spPr>
          <a:xfrm>
            <a:off x="381000" y="1371600"/>
            <a:ext cx="8229600" cy="5029200"/>
          </a:xfrm>
          <a:prstGeom prst="rect">
            <a:avLst/>
          </a:prstGeom>
          <a:noFill/>
          <a:ln>
            <a:noFill/>
          </a:ln>
        </p:spPr>
        <p:txBody>
          <a:bodyPr anchorCtr="0" anchor="t" bIns="45700" lIns="91425" spcFirstLastPara="1" rIns="91425" wrap="square" tIns="45700">
            <a:normAutofit fontScale="25000" lnSpcReduction="20000"/>
          </a:bodyPr>
          <a:lstStyle/>
          <a:p>
            <a:pPr indent="0" lvl="0" marL="365760" rtl="0" algn="l">
              <a:spcBef>
                <a:spcPts val="324"/>
              </a:spcBef>
              <a:spcAft>
                <a:spcPts val="0"/>
              </a:spcAft>
              <a:buNone/>
            </a:pPr>
            <a:r>
              <a:t/>
            </a:r>
            <a:endParaRPr sz="3750"/>
          </a:p>
          <a:p>
            <a:pPr indent="0" lvl="0" marL="457200" rtl="0" algn="l">
              <a:spcBef>
                <a:spcPts val="350"/>
              </a:spcBef>
              <a:spcAft>
                <a:spcPts val="0"/>
              </a:spcAft>
              <a:buNone/>
            </a:pPr>
            <a:r>
              <a:t/>
            </a:r>
            <a:endParaRPr sz="8180"/>
          </a:p>
          <a:p>
            <a:pPr indent="-244169" lvl="1" marL="621792" rtl="0" algn="l">
              <a:spcBef>
                <a:spcPts val="350"/>
              </a:spcBef>
              <a:spcAft>
                <a:spcPts val="0"/>
              </a:spcAft>
              <a:buClr>
                <a:schemeClr val="dk1"/>
              </a:buClr>
              <a:buSzPct val="100000"/>
              <a:buFont typeface="Arial"/>
              <a:buChar char="◦"/>
            </a:pPr>
            <a:r>
              <a:rPr lang="en-US" sz="8180"/>
              <a:t>Non-resident discounts</a:t>
            </a:r>
            <a:endParaRPr sz="8180"/>
          </a:p>
          <a:p>
            <a:pPr indent="-244169" lvl="1" marL="621792" rtl="0" algn="l">
              <a:spcBef>
                <a:spcPts val="350"/>
              </a:spcBef>
              <a:spcAft>
                <a:spcPts val="0"/>
              </a:spcAft>
              <a:buClr>
                <a:schemeClr val="dk1"/>
              </a:buClr>
              <a:buSzPct val="100000"/>
              <a:buFont typeface="Arial"/>
              <a:buChar char="◦"/>
            </a:pPr>
            <a:r>
              <a:rPr lang="en-US" sz="8180"/>
              <a:t>Amounts and application process varies per college</a:t>
            </a:r>
            <a:endParaRPr sz="8180"/>
          </a:p>
          <a:p>
            <a:pPr indent="-244169" lvl="1" marL="621792" rtl="0" algn="l">
              <a:spcBef>
                <a:spcPts val="350"/>
              </a:spcBef>
              <a:spcAft>
                <a:spcPts val="0"/>
              </a:spcAft>
              <a:buClr>
                <a:schemeClr val="dk1"/>
              </a:buClr>
              <a:buSzPct val="100000"/>
              <a:buFont typeface="Arial"/>
              <a:buChar char="◦"/>
            </a:pPr>
            <a:r>
              <a:rPr lang="en-US" sz="8180"/>
              <a:t>Available at over 160 college in 16 Western states</a:t>
            </a:r>
            <a:endParaRPr sz="8180"/>
          </a:p>
          <a:p>
            <a:pPr indent="-244169" lvl="1" marL="621792" rtl="0" algn="l">
              <a:spcBef>
                <a:spcPts val="0"/>
              </a:spcBef>
              <a:spcAft>
                <a:spcPts val="0"/>
              </a:spcAft>
              <a:buSzPct val="100000"/>
              <a:buFont typeface="Noto Sans Symbols"/>
              <a:buChar char="◦"/>
            </a:pPr>
            <a:r>
              <a:rPr lang="en-US" sz="8180"/>
              <a:t>States Include</a:t>
            </a:r>
            <a:endParaRPr sz="8180"/>
          </a:p>
          <a:p>
            <a:pPr indent="-228600" lvl="0" marL="1078992" rtl="0" algn="l">
              <a:spcBef>
                <a:spcPts val="324"/>
              </a:spcBef>
              <a:spcAft>
                <a:spcPts val="0"/>
              </a:spcAft>
              <a:buNone/>
            </a:pPr>
            <a:r>
              <a:rPr lang="en-US" sz="8180"/>
              <a:t>Alaska			New Mexico</a:t>
            </a:r>
            <a:endParaRPr sz="8180"/>
          </a:p>
          <a:p>
            <a:pPr indent="-228600" lvl="0" marL="1078992" rtl="0" algn="l">
              <a:spcBef>
                <a:spcPts val="324"/>
              </a:spcBef>
              <a:spcAft>
                <a:spcPts val="0"/>
              </a:spcAft>
              <a:buNone/>
            </a:pPr>
            <a:r>
              <a:rPr lang="en-US" sz="8180"/>
              <a:t>Arizona			North Dakota</a:t>
            </a:r>
            <a:endParaRPr sz="8180"/>
          </a:p>
          <a:p>
            <a:pPr indent="-228600" lvl="0" marL="1078992" rtl="0" algn="l">
              <a:spcBef>
                <a:spcPts val="324"/>
              </a:spcBef>
              <a:spcAft>
                <a:spcPts val="0"/>
              </a:spcAft>
              <a:buNone/>
            </a:pPr>
            <a:r>
              <a:rPr lang="en-US" sz="8180"/>
              <a:t>California		Oregon</a:t>
            </a:r>
            <a:endParaRPr sz="8180"/>
          </a:p>
          <a:p>
            <a:pPr indent="-228600" lvl="0" marL="1078992" rtl="0" algn="l">
              <a:spcBef>
                <a:spcPts val="324"/>
              </a:spcBef>
              <a:spcAft>
                <a:spcPts val="0"/>
              </a:spcAft>
              <a:buNone/>
            </a:pPr>
            <a:r>
              <a:rPr lang="en-US" sz="8180"/>
              <a:t>Colorado		South Dakota</a:t>
            </a:r>
            <a:endParaRPr sz="8180"/>
          </a:p>
          <a:p>
            <a:pPr indent="-228600" lvl="0" marL="1078992" rtl="0" algn="l">
              <a:spcBef>
                <a:spcPts val="324"/>
              </a:spcBef>
              <a:spcAft>
                <a:spcPts val="0"/>
              </a:spcAft>
              <a:buNone/>
            </a:pPr>
            <a:r>
              <a:rPr lang="en-US" sz="8180"/>
              <a:t>Hawaii			Utah</a:t>
            </a:r>
            <a:endParaRPr sz="8180"/>
          </a:p>
          <a:p>
            <a:pPr indent="-228600" lvl="0" marL="1078992" rtl="0" algn="l">
              <a:spcBef>
                <a:spcPts val="324"/>
              </a:spcBef>
              <a:spcAft>
                <a:spcPts val="0"/>
              </a:spcAft>
              <a:buNone/>
            </a:pPr>
            <a:r>
              <a:rPr lang="en-US" sz="8180"/>
              <a:t>Idaho			Washington</a:t>
            </a:r>
            <a:endParaRPr sz="8180"/>
          </a:p>
          <a:p>
            <a:pPr indent="-228600" lvl="0" marL="1078992" rtl="0" algn="l">
              <a:spcBef>
                <a:spcPts val="324"/>
              </a:spcBef>
              <a:spcAft>
                <a:spcPts val="0"/>
              </a:spcAft>
              <a:buNone/>
            </a:pPr>
            <a:r>
              <a:rPr lang="en-US" sz="8180"/>
              <a:t>Montana		Wyoming</a:t>
            </a:r>
            <a:endParaRPr sz="8180"/>
          </a:p>
          <a:p>
            <a:pPr indent="-228600" lvl="0" marL="1078992" rtl="0" algn="l">
              <a:spcBef>
                <a:spcPts val="324"/>
              </a:spcBef>
              <a:spcAft>
                <a:spcPts val="0"/>
              </a:spcAft>
              <a:buNone/>
            </a:pPr>
            <a:r>
              <a:rPr lang="en-US" sz="8180"/>
              <a:t>Nevada			US Pacific Territories</a:t>
            </a:r>
            <a:endParaRPr sz="8180"/>
          </a:p>
          <a:p>
            <a:pPr indent="0" lvl="0" marL="621792" rtl="0" algn="l">
              <a:spcBef>
                <a:spcPts val="324"/>
              </a:spcBef>
              <a:spcAft>
                <a:spcPts val="0"/>
              </a:spcAft>
              <a:buNone/>
            </a:pPr>
            <a:r>
              <a:t/>
            </a:r>
            <a:endParaRPr sz="2200"/>
          </a:p>
          <a:p>
            <a:pPr indent="0" lvl="0" marL="137160" rtl="0" algn="l">
              <a:spcBef>
                <a:spcPts val="400"/>
              </a:spcBef>
              <a:spcAft>
                <a:spcPts val="0"/>
              </a:spcAft>
              <a:buSzPct val="68000"/>
              <a:buNone/>
            </a:pPr>
            <a:r>
              <a:t/>
            </a:r>
            <a:endParaRPr sz="6800"/>
          </a:p>
          <a:p>
            <a:pPr indent="0" lvl="1" marL="393192" rtl="0" algn="l">
              <a:spcBef>
                <a:spcPts val="324"/>
              </a:spcBef>
              <a:spcAft>
                <a:spcPts val="0"/>
              </a:spcAft>
              <a:buSzPct val="100000"/>
              <a:buNone/>
            </a:pPr>
            <a:r>
              <a:t/>
            </a:r>
            <a:endParaRPr sz="6600">
              <a:solidFill>
                <a:srgbClr val="FF0000"/>
              </a:solidFill>
            </a:endParaRPr>
          </a:p>
          <a:p>
            <a:pPr indent="0" lvl="1" marL="393192" rtl="0" algn="l">
              <a:spcBef>
                <a:spcPts val="324"/>
              </a:spcBef>
              <a:spcAft>
                <a:spcPts val="0"/>
              </a:spcAft>
              <a:buSzPct val="100000"/>
              <a:buNone/>
            </a:pPr>
            <a:r>
              <a:t/>
            </a:r>
            <a:endParaRPr sz="6600">
              <a:solidFill>
                <a:srgbClr val="FF0000"/>
              </a:solidFill>
            </a:endParaRPr>
          </a:p>
          <a:p>
            <a:pPr indent="0" lvl="1" marL="393192" rtl="0" algn="l">
              <a:spcBef>
                <a:spcPts val="324"/>
              </a:spcBef>
              <a:spcAft>
                <a:spcPts val="0"/>
              </a:spcAft>
              <a:buSzPct val="100000"/>
              <a:buNone/>
            </a:pPr>
            <a:r>
              <a:t/>
            </a:r>
            <a:endParaRPr sz="4000">
              <a:solidFill>
                <a:srgbClr val="FF0000"/>
              </a:solidFill>
            </a:endParaRPr>
          </a:p>
          <a:p>
            <a:pPr indent="0" lvl="2" marL="630936" rtl="0" algn="l">
              <a:spcBef>
                <a:spcPts val="350"/>
              </a:spcBef>
              <a:spcAft>
                <a:spcPts val="0"/>
              </a:spcAft>
              <a:buSzPct val="100000"/>
              <a:buNone/>
            </a:pPr>
            <a:r>
              <a:t/>
            </a:r>
            <a:endParaRPr sz="6400">
              <a:solidFill>
                <a:srgbClr val="FF0000"/>
              </a:solidFill>
            </a:endParaRPr>
          </a:p>
          <a:p>
            <a:pPr indent="-83311" lvl="0" marL="365760" rtl="0" algn="l">
              <a:spcBef>
                <a:spcPts val="400"/>
              </a:spcBef>
              <a:spcAft>
                <a:spcPts val="0"/>
              </a:spcAft>
              <a:buSzPct val="68000"/>
              <a:buNone/>
            </a:pPr>
            <a:r>
              <a:t/>
            </a:r>
            <a:endParaRPr sz="4000"/>
          </a:p>
          <a:p>
            <a:pPr indent="-256032" lvl="0" marL="365760" rtl="0" algn="l">
              <a:spcBef>
                <a:spcPts val="400"/>
              </a:spcBef>
              <a:spcAft>
                <a:spcPts val="0"/>
              </a:spcAft>
              <a:buSzPct val="68000"/>
              <a:buNone/>
            </a:pPr>
            <a:r>
              <a:t/>
            </a:r>
            <a:endParaRPr sz="4000"/>
          </a:p>
        </p:txBody>
      </p:sp>
      <p:sp>
        <p:nvSpPr>
          <p:cNvPr id="319" name="Google Shape;319;g15fe3abb56c_0_101"/>
          <p:cNvSpPr txBox="1"/>
          <p:nvPr>
            <p:ph type="title"/>
          </p:nvPr>
        </p:nvSpPr>
        <p:spPr>
          <a:xfrm>
            <a:off x="457200" y="274653"/>
            <a:ext cx="8229600" cy="10968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2"/>
              </a:buClr>
              <a:buSzPct val="100000"/>
              <a:buFont typeface="Lucida Sans"/>
              <a:buNone/>
            </a:pPr>
            <a:r>
              <a:rPr lang="en-US"/>
              <a:t>Western Undergraduate Exchange (WUE)</a:t>
            </a:r>
            <a:endParaRPr/>
          </a:p>
        </p:txBody>
      </p:sp>
      <p:pic>
        <p:nvPicPr>
          <p:cNvPr descr="Image result for wue" id="320" name="Google Shape;320;g15fe3abb56c_0_101"/>
          <p:cNvPicPr preferRelativeResize="0"/>
          <p:nvPr/>
        </p:nvPicPr>
        <p:blipFill rotWithShape="1">
          <a:blip r:embed="rId3">
            <a:alphaModFix/>
          </a:blip>
          <a:srcRect b="0" l="0" r="0" t="0"/>
          <a:stretch/>
        </p:blipFill>
        <p:spPr>
          <a:xfrm>
            <a:off x="5395769" y="2680287"/>
            <a:ext cx="2974103" cy="198473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g15fe3abb56c_0_96"/>
          <p:cNvSpPr txBox="1"/>
          <p:nvPr>
            <p:ph idx="1" type="body"/>
          </p:nvPr>
        </p:nvSpPr>
        <p:spPr>
          <a:xfrm>
            <a:off x="457200" y="1944850"/>
            <a:ext cx="8229600" cy="3420900"/>
          </a:xfrm>
          <a:prstGeom prst="rect">
            <a:avLst/>
          </a:prstGeom>
          <a:noFill/>
          <a:ln>
            <a:noFill/>
          </a:ln>
        </p:spPr>
        <p:txBody>
          <a:bodyPr anchorCtr="0" anchor="t" bIns="45700" lIns="91425" spcFirstLastPara="1" rIns="91425" wrap="square" tIns="45700">
            <a:normAutofit/>
          </a:bodyPr>
          <a:lstStyle/>
          <a:p>
            <a:pPr indent="0" lvl="0" marL="365760" rtl="0" algn="l">
              <a:spcBef>
                <a:spcPts val="350"/>
              </a:spcBef>
              <a:spcAft>
                <a:spcPts val="0"/>
              </a:spcAft>
              <a:buNone/>
            </a:pPr>
            <a:r>
              <a:t/>
            </a:r>
            <a:endParaRPr sz="3000"/>
          </a:p>
          <a:p>
            <a:pPr indent="-368808" lvl="0" marL="365760" rtl="0" algn="l">
              <a:spcBef>
                <a:spcPts val="350"/>
              </a:spcBef>
              <a:spcAft>
                <a:spcPts val="0"/>
              </a:spcAft>
              <a:buSzPts val="3000"/>
              <a:buChar char="●"/>
            </a:pPr>
            <a:r>
              <a:rPr lang="en-US" sz="3000"/>
              <a:t>Portland State</a:t>
            </a:r>
            <a:endParaRPr sz="3000"/>
          </a:p>
          <a:p>
            <a:pPr indent="-368808" lvl="0" marL="365760" rtl="0" algn="l">
              <a:spcBef>
                <a:spcPts val="350"/>
              </a:spcBef>
              <a:spcAft>
                <a:spcPts val="0"/>
              </a:spcAft>
              <a:buSzPts val="3000"/>
              <a:buChar char="●"/>
            </a:pPr>
            <a:r>
              <a:rPr lang="en-US" sz="3000"/>
              <a:t>Western Oregon University</a:t>
            </a:r>
            <a:endParaRPr sz="3000"/>
          </a:p>
          <a:p>
            <a:pPr indent="-368808" lvl="0" marL="365760" rtl="0" algn="l">
              <a:spcBef>
                <a:spcPts val="350"/>
              </a:spcBef>
              <a:spcAft>
                <a:spcPts val="0"/>
              </a:spcAft>
              <a:buSzPts val="3000"/>
              <a:buChar char="●"/>
            </a:pPr>
            <a:r>
              <a:rPr lang="en-US" sz="3000"/>
              <a:t>University of Oregon</a:t>
            </a:r>
            <a:endParaRPr sz="3000"/>
          </a:p>
          <a:p>
            <a:pPr indent="-368808" lvl="0" marL="365760" rtl="0" algn="l">
              <a:spcBef>
                <a:spcPts val="350"/>
              </a:spcBef>
              <a:spcAft>
                <a:spcPts val="0"/>
              </a:spcAft>
              <a:buSzPts val="3000"/>
              <a:buChar char="●"/>
            </a:pPr>
            <a:r>
              <a:rPr lang="en-US" sz="3000"/>
              <a:t>Oregon State University</a:t>
            </a:r>
            <a:endParaRPr sz="3000"/>
          </a:p>
          <a:p>
            <a:pPr indent="0" lvl="0" marL="0" rtl="0" algn="l">
              <a:spcBef>
                <a:spcPts val="324"/>
              </a:spcBef>
              <a:spcAft>
                <a:spcPts val="0"/>
              </a:spcAft>
              <a:buNone/>
            </a:pPr>
            <a:r>
              <a:t/>
            </a:r>
            <a:endParaRPr/>
          </a:p>
        </p:txBody>
      </p:sp>
      <p:sp>
        <p:nvSpPr>
          <p:cNvPr id="326" name="Google Shape;326;g15fe3abb56c_0_9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2"/>
              </a:buClr>
              <a:buSzPct val="100000"/>
              <a:buFont typeface="Lucida Sans"/>
              <a:buNone/>
            </a:pPr>
            <a:r>
              <a:rPr lang="en-US"/>
              <a:t>Oregon Universities Offering Free Tuition to Low Income Families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15fe3abb56c_0_107"/>
          <p:cNvSpPr txBox="1"/>
          <p:nvPr>
            <p:ph idx="1" type="body"/>
          </p:nvPr>
        </p:nvSpPr>
        <p:spPr>
          <a:xfrm>
            <a:off x="457200" y="2578125"/>
            <a:ext cx="8229600" cy="3505200"/>
          </a:xfrm>
          <a:prstGeom prst="rect">
            <a:avLst/>
          </a:prstGeom>
          <a:noFill/>
          <a:ln>
            <a:noFill/>
          </a:ln>
        </p:spPr>
        <p:txBody>
          <a:bodyPr anchorCtr="0" anchor="t" bIns="45700" lIns="91425" spcFirstLastPara="1" rIns="91425" wrap="square" tIns="45700">
            <a:normAutofit/>
          </a:bodyPr>
          <a:lstStyle/>
          <a:p>
            <a:pPr indent="-256032" lvl="0" marL="365760" rtl="0" algn="l">
              <a:spcBef>
                <a:spcPts val="0"/>
              </a:spcBef>
              <a:spcAft>
                <a:spcPts val="0"/>
              </a:spcAft>
              <a:buSzPts val="1360"/>
              <a:buChar char="🞂"/>
            </a:pPr>
            <a:r>
              <a:rPr lang="en-US" sz="2000"/>
              <a:t>Western Oregon Bilingual Teacher Scholars Program</a:t>
            </a:r>
            <a:endParaRPr/>
          </a:p>
          <a:p>
            <a:pPr indent="-256032" lvl="0" marL="365760" rtl="0" algn="l">
              <a:spcBef>
                <a:spcPts val="400"/>
              </a:spcBef>
              <a:spcAft>
                <a:spcPts val="0"/>
              </a:spcAft>
              <a:buSzPts val="1360"/>
              <a:buChar char="🞂"/>
            </a:pPr>
            <a:r>
              <a:rPr lang="en-US" sz="2000"/>
              <a:t>Oregon State Scholar Dollars</a:t>
            </a:r>
            <a:endParaRPr/>
          </a:p>
          <a:p>
            <a:pPr indent="-256032" lvl="0" marL="365760" rtl="0" algn="l">
              <a:spcBef>
                <a:spcPts val="400"/>
              </a:spcBef>
              <a:spcAft>
                <a:spcPts val="0"/>
              </a:spcAft>
              <a:buSzPts val="1360"/>
              <a:buChar char="🞂"/>
            </a:pPr>
            <a:r>
              <a:rPr lang="en-US" sz="2000"/>
              <a:t>Oregon State Robotics Scholarship</a:t>
            </a:r>
            <a:endParaRPr/>
          </a:p>
          <a:p>
            <a:pPr indent="-256032" lvl="1" marL="365760" rtl="0" algn="l">
              <a:spcBef>
                <a:spcPts val="400"/>
              </a:spcBef>
              <a:spcAft>
                <a:spcPts val="0"/>
              </a:spcAft>
              <a:buSzPts val="1360"/>
              <a:buFont typeface="Noto Sans Symbols"/>
              <a:buChar char="🞂"/>
            </a:pPr>
            <a:r>
              <a:rPr lang="en-US" sz="2000"/>
              <a:t>University of Oregon Stamps Scholarship, Diversity Scholarship and Presidential Scholarship</a:t>
            </a:r>
            <a:endParaRPr/>
          </a:p>
          <a:p>
            <a:pPr indent="-256032" lvl="1" marL="365760" rtl="0" algn="l">
              <a:spcBef>
                <a:spcPts val="400"/>
              </a:spcBef>
              <a:spcAft>
                <a:spcPts val="0"/>
              </a:spcAft>
              <a:buSzPts val="1360"/>
              <a:buFont typeface="Noto Sans Symbols"/>
              <a:buChar char="🞂"/>
            </a:pPr>
            <a:r>
              <a:rPr lang="en-US" sz="2000"/>
              <a:t>PCC Foundation Scholarships</a:t>
            </a:r>
            <a:endParaRPr/>
          </a:p>
          <a:p>
            <a:pPr indent="-256032" lvl="1" marL="365760" rtl="0" algn="l">
              <a:spcBef>
                <a:spcPts val="400"/>
              </a:spcBef>
              <a:spcAft>
                <a:spcPts val="0"/>
              </a:spcAft>
              <a:buSzPts val="1360"/>
              <a:buFont typeface="Noto Sans Symbols"/>
              <a:buChar char="🞂"/>
            </a:pPr>
            <a:r>
              <a:rPr lang="en-US" sz="2000"/>
              <a:t>Portland State Scholarships</a:t>
            </a:r>
            <a:endParaRPr/>
          </a:p>
          <a:p>
            <a:pPr indent="-82550" lvl="1" marL="621792" rtl="0" algn="l">
              <a:spcBef>
                <a:spcPts val="324"/>
              </a:spcBef>
              <a:spcAft>
                <a:spcPts val="0"/>
              </a:spcAft>
              <a:buSzPts val="2300"/>
              <a:buNone/>
            </a:pPr>
            <a:r>
              <a:t/>
            </a:r>
            <a:endParaRPr/>
          </a:p>
        </p:txBody>
      </p:sp>
      <p:sp>
        <p:nvSpPr>
          <p:cNvPr id="332" name="Google Shape;332;g15fe3abb56c_0_10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2"/>
              </a:buClr>
              <a:buSzPct val="100000"/>
              <a:buFont typeface="Lucida Sans"/>
              <a:buNone/>
            </a:pPr>
            <a:r>
              <a:rPr lang="en-US"/>
              <a:t>College Specific Scholarships</a:t>
            </a:r>
            <a:br>
              <a:rPr lang="en-US"/>
            </a:br>
            <a:r>
              <a:rPr lang="en-US"/>
              <a:t>Requiring Additional Application</a:t>
            </a:r>
            <a:endParaRPr/>
          </a:p>
        </p:txBody>
      </p:sp>
      <p:sp>
        <p:nvSpPr>
          <p:cNvPr id="333" name="Google Shape;333;g15fe3abb56c_0_107"/>
          <p:cNvSpPr/>
          <p:nvPr/>
        </p:nvSpPr>
        <p:spPr>
          <a:xfrm>
            <a:off x="2286000" y="-18392358"/>
            <a:ext cx="4572000" cy="4401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Lucida Sans"/>
                <a:ea typeface="Lucida Sans"/>
                <a:cs typeface="Lucida Sans"/>
                <a:sym typeface="Lucida Sans"/>
              </a:rPr>
              <a:t>College Funded Scholarships</a:t>
            </a:r>
            <a:endParaRPr/>
          </a:p>
          <a:p>
            <a:pPr indent="0" lvl="1" marL="457200" marR="0" rtl="0" algn="l">
              <a:spcBef>
                <a:spcPts val="0"/>
              </a:spcBef>
              <a:spcAft>
                <a:spcPts val="0"/>
              </a:spcAft>
              <a:buNone/>
            </a:pPr>
            <a:r>
              <a:rPr b="0" i="0" lang="en-US" sz="2000" u="none" cap="none" strike="noStrike">
                <a:solidFill>
                  <a:schemeClr val="dk1"/>
                </a:solidFill>
                <a:latin typeface="Lucida Sans"/>
                <a:ea typeface="Lucida Sans"/>
                <a:cs typeface="Lucida Sans"/>
                <a:sym typeface="Lucida Sans"/>
              </a:rPr>
              <a:t>Western Oregon Bilingual Teacher Scholars Program</a:t>
            </a:r>
            <a:endParaRPr/>
          </a:p>
          <a:p>
            <a:pPr indent="0" lvl="1" marL="457200" marR="0" rtl="0" algn="l">
              <a:spcBef>
                <a:spcPts val="0"/>
              </a:spcBef>
              <a:spcAft>
                <a:spcPts val="0"/>
              </a:spcAft>
              <a:buNone/>
            </a:pPr>
            <a:r>
              <a:rPr b="0" i="0" lang="en-US" sz="2000" u="none" cap="none" strike="noStrike">
                <a:solidFill>
                  <a:schemeClr val="dk1"/>
                </a:solidFill>
                <a:latin typeface="Lucida Sans"/>
                <a:ea typeface="Lucida Sans"/>
                <a:cs typeface="Lucida Sans"/>
                <a:sym typeface="Lucida Sans"/>
              </a:rPr>
              <a:t>Oregon State Robotics Scholarship</a:t>
            </a:r>
            <a:endParaRPr/>
          </a:p>
          <a:p>
            <a:pPr indent="0" lvl="1" marL="457200" marR="0" rtl="0" algn="l">
              <a:spcBef>
                <a:spcPts val="0"/>
              </a:spcBef>
              <a:spcAft>
                <a:spcPts val="0"/>
              </a:spcAft>
              <a:buNone/>
            </a:pPr>
            <a:r>
              <a:rPr b="0" i="0" lang="en-US" sz="2000" u="none" cap="none" strike="noStrike">
                <a:solidFill>
                  <a:schemeClr val="dk1"/>
                </a:solidFill>
                <a:latin typeface="Lucida Sans"/>
                <a:ea typeface="Lucida Sans"/>
                <a:cs typeface="Lucida Sans"/>
                <a:sym typeface="Lucida Sans"/>
              </a:rPr>
              <a:t>University of Oregon Diversity Scholarship</a:t>
            </a:r>
            <a:endParaRPr/>
          </a:p>
          <a:p>
            <a:pPr indent="0" lvl="1" marL="457200" marR="0" rtl="0" algn="l">
              <a:spcBef>
                <a:spcPts val="0"/>
              </a:spcBef>
              <a:spcAft>
                <a:spcPts val="0"/>
              </a:spcAft>
              <a:buNone/>
            </a:pPr>
            <a:r>
              <a:rPr b="0" i="0" lang="en-US" sz="2000" u="none" cap="none" strike="noStrike">
                <a:solidFill>
                  <a:schemeClr val="dk1"/>
                </a:solidFill>
                <a:latin typeface="Lucida Sans"/>
                <a:ea typeface="Lucida Sans"/>
                <a:cs typeface="Lucida Sans"/>
                <a:sym typeface="Lucida Sans"/>
              </a:rPr>
              <a:t>PCC Foundation Scholarship</a:t>
            </a:r>
            <a:endParaRPr/>
          </a:p>
          <a:p>
            <a:pPr indent="0" lvl="1" marL="457200" marR="0" rtl="0" algn="l">
              <a:spcBef>
                <a:spcPts val="0"/>
              </a:spcBef>
              <a:spcAft>
                <a:spcPts val="0"/>
              </a:spcAft>
              <a:buNone/>
            </a:pPr>
            <a:r>
              <a:rPr b="0" i="0" lang="en-US" sz="2000" u="none" cap="none" strike="noStrike">
                <a:solidFill>
                  <a:schemeClr val="dk1"/>
                </a:solidFill>
                <a:latin typeface="Lucida Sans"/>
                <a:ea typeface="Lucida Sans"/>
                <a:cs typeface="Lucida Sans"/>
                <a:sym typeface="Lucida Sans"/>
              </a:rPr>
              <a:t>Portland State Four Years Free</a:t>
            </a:r>
            <a:endParaRPr/>
          </a:p>
          <a:p>
            <a:pPr indent="0" lvl="1" marL="457200" marR="0" rtl="0" algn="l">
              <a:spcBef>
                <a:spcPts val="0"/>
              </a:spcBef>
              <a:spcAft>
                <a:spcPts val="0"/>
              </a:spcAft>
              <a:buNone/>
            </a:pPr>
            <a:r>
              <a:t/>
            </a:r>
            <a:endParaRPr b="0" i="0" sz="2000" u="none" cap="none" strike="noStrike">
              <a:solidFill>
                <a:schemeClr val="dk1"/>
              </a:solidFill>
              <a:latin typeface="Lucida Sans"/>
              <a:ea typeface="Lucida Sans"/>
              <a:cs typeface="Lucida Sans"/>
              <a:sym typeface="Lucida Sans"/>
            </a:endParaRPr>
          </a:p>
          <a:p>
            <a:pPr indent="0" lvl="0" marL="0" marR="0" rtl="0" algn="l">
              <a:spcBef>
                <a:spcPts val="0"/>
              </a:spcBef>
              <a:spcAft>
                <a:spcPts val="0"/>
              </a:spcAft>
              <a:buNone/>
            </a:pPr>
            <a:r>
              <a:rPr lang="en-US" sz="2000">
                <a:solidFill>
                  <a:schemeClr val="dk1"/>
                </a:solidFill>
                <a:latin typeface="Lucida Sans"/>
                <a:ea typeface="Lucida Sans"/>
                <a:cs typeface="Lucida Sans"/>
                <a:sym typeface="Lucida Sans"/>
              </a:rPr>
              <a:t>Individual Donors</a:t>
            </a:r>
            <a:endParaRPr/>
          </a:p>
          <a:p>
            <a:pPr indent="0" lvl="0" marL="0" marR="0" rtl="0" algn="l">
              <a:spcBef>
                <a:spcPts val="0"/>
              </a:spcBef>
              <a:spcAft>
                <a:spcPts val="0"/>
              </a:spcAft>
              <a:buNone/>
            </a:pPr>
            <a:r>
              <a:t/>
            </a:r>
            <a:endParaRPr sz="2000">
              <a:solidFill>
                <a:schemeClr val="dk1"/>
              </a:solidFill>
              <a:latin typeface="Lucida Sans"/>
              <a:ea typeface="Lucida Sans"/>
              <a:cs typeface="Lucida Sans"/>
              <a:sym typeface="Lucida Sans"/>
            </a:endParaRPr>
          </a:p>
          <a:p>
            <a:pPr indent="0" lvl="0" marL="0" marR="0" rtl="0" algn="l">
              <a:spcBef>
                <a:spcPts val="0"/>
              </a:spcBef>
              <a:spcAft>
                <a:spcPts val="0"/>
              </a:spcAft>
              <a:buNone/>
            </a:pPr>
            <a:r>
              <a:rPr lang="en-US" sz="2000">
                <a:solidFill>
                  <a:schemeClr val="dk1"/>
                </a:solidFill>
                <a:latin typeface="Lucida Sans"/>
                <a:ea typeface="Lucida Sans"/>
                <a:cs typeface="Lucida Sans"/>
                <a:sym typeface="Lucida Sans"/>
              </a:rPr>
              <a:t>Application thru college application essays or separate application form</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g15fe3abb56c_0_113"/>
          <p:cNvSpPr txBox="1"/>
          <p:nvPr>
            <p:ph idx="1" type="body"/>
          </p:nvPr>
        </p:nvSpPr>
        <p:spPr>
          <a:xfrm>
            <a:off x="457200" y="1905000"/>
            <a:ext cx="8229600" cy="2590800"/>
          </a:xfrm>
          <a:prstGeom prst="rect">
            <a:avLst/>
          </a:prstGeom>
          <a:noFill/>
          <a:ln>
            <a:noFill/>
          </a:ln>
        </p:spPr>
        <p:txBody>
          <a:bodyPr anchorCtr="0" anchor="t" bIns="45700" lIns="91425" spcFirstLastPara="1" rIns="91425" wrap="square" tIns="45700">
            <a:normAutofit fontScale="92500" lnSpcReduction="20000"/>
          </a:bodyPr>
          <a:lstStyle/>
          <a:p>
            <a:pPr indent="-256053" lvl="0" marL="365760" rtl="0" algn="l">
              <a:spcBef>
                <a:spcPts val="0"/>
              </a:spcBef>
              <a:spcAft>
                <a:spcPts val="0"/>
              </a:spcAft>
              <a:buSzPct val="68000"/>
              <a:buChar char="🞂"/>
            </a:pPr>
            <a:r>
              <a:rPr lang="en-US"/>
              <a:t>Military Academies</a:t>
            </a:r>
            <a:endParaRPr/>
          </a:p>
          <a:p>
            <a:pPr indent="-256053" lvl="0" marL="365760" rtl="0" algn="l">
              <a:spcBef>
                <a:spcPts val="400"/>
              </a:spcBef>
              <a:spcAft>
                <a:spcPts val="0"/>
              </a:spcAft>
              <a:buSzPct val="68000"/>
              <a:buChar char="🞂"/>
            </a:pPr>
            <a:r>
              <a:rPr lang="en-US"/>
              <a:t>Reserve Officer Training Corps (ROTC)</a:t>
            </a:r>
            <a:endParaRPr/>
          </a:p>
          <a:p>
            <a:pPr indent="-256053" lvl="0" marL="365760" rtl="0" algn="l">
              <a:spcBef>
                <a:spcPts val="400"/>
              </a:spcBef>
              <a:spcAft>
                <a:spcPts val="0"/>
              </a:spcAft>
              <a:buSzPct val="68000"/>
              <a:buChar char="🞂"/>
            </a:pPr>
            <a:r>
              <a:rPr lang="en-US"/>
              <a:t>Active Duty - Tuition Assistance and GI Bill</a:t>
            </a:r>
            <a:endParaRPr/>
          </a:p>
          <a:p>
            <a:pPr indent="-256053" lvl="0" marL="365760" rtl="0" algn="l">
              <a:spcBef>
                <a:spcPts val="400"/>
              </a:spcBef>
              <a:spcAft>
                <a:spcPts val="0"/>
              </a:spcAft>
              <a:buSzPct val="68000"/>
              <a:buChar char="🞂"/>
            </a:pPr>
            <a:r>
              <a:rPr lang="en-US"/>
              <a:t>Reserve Duty – Tuition Assistance, housing, pay</a:t>
            </a:r>
            <a:endParaRPr/>
          </a:p>
          <a:p>
            <a:pPr indent="-256053" lvl="0" marL="365760" rtl="0" algn="l">
              <a:spcBef>
                <a:spcPts val="400"/>
              </a:spcBef>
              <a:spcAft>
                <a:spcPts val="0"/>
              </a:spcAft>
              <a:buSzPct val="68000"/>
              <a:buChar char="🞂"/>
            </a:pPr>
            <a:r>
              <a:rPr lang="en-US"/>
              <a:t>Oregon National Guard – Tuition, housing, pay</a:t>
            </a:r>
            <a:endParaRPr/>
          </a:p>
          <a:p>
            <a:pPr indent="-256053" lvl="0" marL="365760" rtl="0" algn="l">
              <a:spcBef>
                <a:spcPts val="400"/>
              </a:spcBef>
              <a:spcAft>
                <a:spcPts val="0"/>
              </a:spcAft>
              <a:buSzPct val="68000"/>
              <a:buChar char="🞂"/>
            </a:pPr>
            <a:r>
              <a:rPr lang="en-US"/>
              <a:t>4-8 Year Commitment to Military</a:t>
            </a:r>
            <a:endParaRPr/>
          </a:p>
          <a:p>
            <a:pPr indent="-148211" lvl="0" marL="365760" rtl="0" algn="l">
              <a:spcBef>
                <a:spcPts val="400"/>
              </a:spcBef>
              <a:spcAft>
                <a:spcPts val="0"/>
              </a:spcAft>
              <a:buSzPct val="68000"/>
              <a:buNone/>
            </a:pPr>
            <a:r>
              <a:t/>
            </a:r>
            <a:endParaRPr/>
          </a:p>
        </p:txBody>
      </p:sp>
      <p:sp>
        <p:nvSpPr>
          <p:cNvPr id="339" name="Google Shape;339;g15fe3abb56c_0_113"/>
          <p:cNvSpPr txBox="1"/>
          <p:nvPr>
            <p:ph type="title"/>
          </p:nvPr>
        </p:nvSpPr>
        <p:spPr>
          <a:xfrm>
            <a:off x="381000" y="22860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4100"/>
              <a:buFont typeface="Lucida Sans"/>
              <a:buNone/>
            </a:pPr>
            <a:r>
              <a:rPr lang="en-US"/>
              <a:t>Military Scholarships</a:t>
            </a:r>
            <a:endParaRPr/>
          </a:p>
        </p:txBody>
      </p:sp>
      <p:pic>
        <p:nvPicPr>
          <p:cNvPr id="340" name="Google Shape;340;g15fe3abb56c_0_113"/>
          <p:cNvPicPr preferRelativeResize="0"/>
          <p:nvPr/>
        </p:nvPicPr>
        <p:blipFill rotWithShape="1">
          <a:blip r:embed="rId3">
            <a:alphaModFix/>
          </a:blip>
          <a:srcRect b="0" l="0" r="0" t="0"/>
          <a:stretch/>
        </p:blipFill>
        <p:spPr>
          <a:xfrm>
            <a:off x="5791200" y="4648200"/>
            <a:ext cx="2619375" cy="1743075"/>
          </a:xfrm>
          <a:prstGeom prst="rect">
            <a:avLst/>
          </a:prstGeom>
          <a:noFill/>
          <a:ln>
            <a:noFill/>
          </a:ln>
        </p:spPr>
      </p:pic>
      <p:sp>
        <p:nvSpPr>
          <p:cNvPr id="341" name="Google Shape;341;g15fe3abb56c_0_113"/>
          <p:cNvSpPr txBox="1"/>
          <p:nvPr/>
        </p:nvSpPr>
        <p:spPr>
          <a:xfrm>
            <a:off x="3258225" y="5344575"/>
            <a:ext cx="2327100" cy="1046700"/>
          </a:xfrm>
          <a:prstGeom prst="rect">
            <a:avLst/>
          </a:prstGeom>
          <a:noFill/>
          <a:ln cap="flat" cmpd="sng" w="38100">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Lucida Sans"/>
                <a:ea typeface="Lucida Sans"/>
                <a:cs typeface="Lucida Sans"/>
                <a:sym typeface="Lucida Sans"/>
              </a:rPr>
              <a:t>Military Night</a:t>
            </a:r>
            <a:endParaRPr>
              <a:latin typeface="Lucida Sans"/>
              <a:ea typeface="Lucida Sans"/>
              <a:cs typeface="Lucida Sans"/>
              <a:sym typeface="Lucida Sans"/>
            </a:endParaRPr>
          </a:p>
          <a:p>
            <a:pPr indent="0" lvl="0" marL="0" rtl="0" algn="l">
              <a:spcBef>
                <a:spcPts val="0"/>
              </a:spcBef>
              <a:spcAft>
                <a:spcPts val="0"/>
              </a:spcAft>
              <a:buNone/>
            </a:pPr>
            <a:r>
              <a:rPr lang="en-US">
                <a:latin typeface="Lucida Sans"/>
                <a:ea typeface="Lucida Sans"/>
                <a:cs typeface="Lucida Sans"/>
                <a:sym typeface="Lucida Sans"/>
              </a:rPr>
              <a:t>Monday, October 10th</a:t>
            </a:r>
            <a:endParaRPr>
              <a:latin typeface="Lucida Sans"/>
              <a:ea typeface="Lucida Sans"/>
              <a:cs typeface="Lucida Sans"/>
              <a:sym typeface="Lucida Sans"/>
            </a:endParaRPr>
          </a:p>
          <a:p>
            <a:pPr indent="0" lvl="0" marL="0" rtl="0" algn="l">
              <a:spcBef>
                <a:spcPts val="0"/>
              </a:spcBef>
              <a:spcAft>
                <a:spcPts val="0"/>
              </a:spcAft>
              <a:buNone/>
            </a:pPr>
            <a:r>
              <a:rPr lang="en-US">
                <a:latin typeface="Lucida Sans"/>
                <a:ea typeface="Lucida Sans"/>
                <a:cs typeface="Lucida Sans"/>
                <a:sym typeface="Lucida Sans"/>
              </a:rPr>
              <a:t>6:30pm</a:t>
            </a:r>
            <a:endParaRPr>
              <a:latin typeface="Lucida Sans"/>
              <a:ea typeface="Lucida Sans"/>
              <a:cs typeface="Lucida Sans"/>
              <a:sym typeface="Lucida Sans"/>
            </a:endParaRPr>
          </a:p>
          <a:p>
            <a:pPr indent="0" lvl="0" marL="0" rtl="0" algn="l">
              <a:spcBef>
                <a:spcPts val="0"/>
              </a:spcBef>
              <a:spcAft>
                <a:spcPts val="0"/>
              </a:spcAft>
              <a:buNone/>
            </a:pPr>
            <a:r>
              <a:rPr lang="en-US">
                <a:latin typeface="Lucida Sans"/>
                <a:ea typeface="Lucida Sans"/>
                <a:cs typeface="Lucida Sans"/>
                <a:sym typeface="Lucida Sans"/>
              </a:rPr>
              <a:t>Tualatin High Library</a:t>
            </a:r>
            <a:endParaRPr>
              <a:latin typeface="Lucida Sans"/>
              <a:ea typeface="Lucida Sans"/>
              <a:cs typeface="Lucida Sans"/>
              <a:sym typeface="Lucida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g15fe3abb56c_0_1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4100"/>
              <a:buFont typeface="Lucida Sans"/>
              <a:buNone/>
            </a:pPr>
            <a:r>
              <a:rPr lang="en-US"/>
              <a:t>Financial Aid Packages</a:t>
            </a:r>
            <a:endParaRPr/>
          </a:p>
        </p:txBody>
      </p:sp>
      <p:pic>
        <p:nvPicPr>
          <p:cNvPr id="347" name="Google Shape;347;g15fe3abb56c_0_119"/>
          <p:cNvPicPr preferRelativeResize="0"/>
          <p:nvPr>
            <p:ph idx="1" type="body"/>
          </p:nvPr>
        </p:nvPicPr>
        <p:blipFill rotWithShape="1">
          <a:blip r:embed="rId3">
            <a:alphaModFix/>
          </a:blip>
          <a:srcRect b="0" l="0" r="0" t="0"/>
          <a:stretch/>
        </p:blipFill>
        <p:spPr>
          <a:xfrm>
            <a:off x="4114800" y="3809999"/>
            <a:ext cx="4313400" cy="2869800"/>
          </a:xfrm>
          <a:prstGeom prst="rect">
            <a:avLst/>
          </a:prstGeom>
          <a:noFill/>
          <a:ln cap="flat" cmpd="sng" w="12700">
            <a:solidFill>
              <a:schemeClr val="dk1"/>
            </a:solidFill>
            <a:prstDash val="solid"/>
            <a:miter lim="800000"/>
            <a:headEnd len="sm" w="sm" type="none"/>
            <a:tailEnd len="sm" w="sm" type="none"/>
          </a:ln>
        </p:spPr>
      </p:pic>
      <p:sp>
        <p:nvSpPr>
          <p:cNvPr id="348" name="Google Shape;348;g15fe3abb56c_0_119"/>
          <p:cNvSpPr txBox="1"/>
          <p:nvPr/>
        </p:nvSpPr>
        <p:spPr>
          <a:xfrm>
            <a:off x="457200" y="1143000"/>
            <a:ext cx="7743900" cy="3170700"/>
          </a:xfrm>
          <a:prstGeom prst="rect">
            <a:avLst/>
          </a:prstGeom>
          <a:noFill/>
          <a:ln>
            <a:noFill/>
          </a:ln>
        </p:spPr>
        <p:txBody>
          <a:bodyPr anchorCtr="0" anchor="t" bIns="45700" lIns="91425" spcFirstLastPara="1" rIns="91425" wrap="square" tIns="45700">
            <a:spAutoFit/>
          </a:bodyPr>
          <a:lstStyle/>
          <a:p>
            <a:pPr indent="-101600" lvl="0" marL="0" marR="0" rtl="0" algn="l">
              <a:spcBef>
                <a:spcPts val="0"/>
              </a:spcBef>
              <a:spcAft>
                <a:spcPts val="0"/>
              </a:spcAft>
              <a:buClr>
                <a:schemeClr val="dk1"/>
              </a:buClr>
              <a:buSzPts val="1600"/>
              <a:buFont typeface="Arial"/>
              <a:buChar char="•"/>
            </a:pPr>
            <a:r>
              <a:rPr lang="en-US" sz="1600">
                <a:solidFill>
                  <a:schemeClr val="dk1"/>
                </a:solidFill>
                <a:latin typeface="Lucida Sans"/>
                <a:ea typeface="Lucida Sans"/>
                <a:cs typeface="Lucida Sans"/>
                <a:sym typeface="Lucida Sans"/>
              </a:rPr>
              <a:t>Come from Colleges not Federal Government</a:t>
            </a:r>
            <a:endParaRPr/>
          </a:p>
          <a:p>
            <a:pPr indent="0" lvl="0" marL="0" marR="0" rtl="0" algn="l">
              <a:spcBef>
                <a:spcPts val="0"/>
              </a:spcBef>
              <a:spcAft>
                <a:spcPts val="0"/>
              </a:spcAft>
              <a:buClr>
                <a:schemeClr val="dk1"/>
              </a:buClr>
              <a:buSzPts val="1600"/>
              <a:buFont typeface="Arial"/>
              <a:buNone/>
            </a:pPr>
            <a:r>
              <a:t/>
            </a:r>
            <a:endParaRPr sz="1600">
              <a:solidFill>
                <a:schemeClr val="dk1"/>
              </a:solidFill>
              <a:latin typeface="Lucida Sans"/>
              <a:ea typeface="Lucida Sans"/>
              <a:cs typeface="Lucida Sans"/>
              <a:sym typeface="Lucida Sans"/>
            </a:endParaRPr>
          </a:p>
          <a:p>
            <a:pPr indent="-101600" lvl="0" marL="0" marR="0" rtl="0" algn="l">
              <a:spcBef>
                <a:spcPts val="0"/>
              </a:spcBef>
              <a:spcAft>
                <a:spcPts val="0"/>
              </a:spcAft>
              <a:buClr>
                <a:schemeClr val="dk1"/>
              </a:buClr>
              <a:buSzPts val="1600"/>
              <a:buFont typeface="Arial"/>
              <a:buChar char="•"/>
            </a:pPr>
            <a:r>
              <a:rPr lang="en-US" sz="1600">
                <a:solidFill>
                  <a:schemeClr val="dk1"/>
                </a:solidFill>
                <a:latin typeface="Lucida Sans"/>
                <a:ea typeface="Lucida Sans"/>
                <a:cs typeface="Lucida Sans"/>
                <a:sym typeface="Lucida Sans"/>
              </a:rPr>
              <a:t>Includes:</a:t>
            </a:r>
            <a:endParaRPr/>
          </a:p>
          <a:p>
            <a:pPr indent="-101600" lvl="1" marL="457200" marR="0" rtl="0" algn="l">
              <a:spcBef>
                <a:spcPts val="0"/>
              </a:spcBef>
              <a:spcAft>
                <a:spcPts val="0"/>
              </a:spcAft>
              <a:buClr>
                <a:schemeClr val="dk1"/>
              </a:buClr>
              <a:buSzPts val="1600"/>
              <a:buFont typeface="Arial"/>
              <a:buChar char="•"/>
            </a:pPr>
            <a:r>
              <a:rPr b="0" i="0" lang="en-US" sz="1600" u="none" cap="none" strike="noStrike">
                <a:solidFill>
                  <a:schemeClr val="dk1"/>
                </a:solidFill>
                <a:latin typeface="Lucida Sans"/>
                <a:ea typeface="Lucida Sans"/>
                <a:cs typeface="Lucida Sans"/>
                <a:sym typeface="Lucida Sans"/>
              </a:rPr>
              <a:t>Federal Pell Grants and Loan Opportunities</a:t>
            </a:r>
            <a:endParaRPr/>
          </a:p>
          <a:p>
            <a:pPr indent="-101600" lvl="1" marL="457200" marR="0" rtl="0" algn="l">
              <a:spcBef>
                <a:spcPts val="0"/>
              </a:spcBef>
              <a:spcAft>
                <a:spcPts val="0"/>
              </a:spcAft>
              <a:buClr>
                <a:schemeClr val="dk1"/>
              </a:buClr>
              <a:buSzPts val="1600"/>
              <a:buFont typeface="Arial"/>
              <a:buChar char="•"/>
            </a:pPr>
            <a:r>
              <a:rPr b="0" i="0" lang="en-US" sz="1600" u="none" cap="none" strike="noStrike">
                <a:solidFill>
                  <a:schemeClr val="dk1"/>
                </a:solidFill>
                <a:latin typeface="Lucida Sans"/>
                <a:ea typeface="Lucida Sans"/>
                <a:cs typeface="Lucida Sans"/>
                <a:sym typeface="Lucida Sans"/>
              </a:rPr>
              <a:t>State Grants or Scholarships</a:t>
            </a:r>
            <a:endParaRPr/>
          </a:p>
          <a:p>
            <a:pPr indent="-101600" lvl="1" marL="457200" marR="0" rtl="0" algn="l">
              <a:spcBef>
                <a:spcPts val="0"/>
              </a:spcBef>
              <a:spcAft>
                <a:spcPts val="0"/>
              </a:spcAft>
              <a:buClr>
                <a:schemeClr val="dk1"/>
              </a:buClr>
              <a:buSzPts val="1600"/>
              <a:buFont typeface="Arial"/>
              <a:buChar char="•"/>
            </a:pPr>
            <a:r>
              <a:rPr b="0" i="0" lang="en-US" sz="1600" u="none" cap="none" strike="noStrike">
                <a:solidFill>
                  <a:schemeClr val="dk1"/>
                </a:solidFill>
                <a:latin typeface="Lucida Sans"/>
                <a:ea typeface="Lucida Sans"/>
                <a:cs typeface="Lucida Sans"/>
                <a:sym typeface="Lucida Sans"/>
              </a:rPr>
              <a:t>College Merit and Donor Scholarships</a:t>
            </a:r>
            <a:endParaRPr/>
          </a:p>
          <a:p>
            <a:pPr indent="-101600" lvl="1" marL="457200" marR="0" rtl="0" algn="l">
              <a:spcBef>
                <a:spcPts val="0"/>
              </a:spcBef>
              <a:spcAft>
                <a:spcPts val="0"/>
              </a:spcAft>
              <a:buClr>
                <a:schemeClr val="dk1"/>
              </a:buClr>
              <a:buSzPts val="1600"/>
              <a:buFont typeface="Arial"/>
              <a:buChar char="•"/>
            </a:pPr>
            <a:r>
              <a:rPr b="0" i="0" lang="en-US" sz="1600" u="none" cap="none" strike="noStrike">
                <a:solidFill>
                  <a:schemeClr val="dk1"/>
                </a:solidFill>
                <a:latin typeface="Lucida Sans"/>
                <a:ea typeface="Lucida Sans"/>
                <a:cs typeface="Lucida Sans"/>
                <a:sym typeface="Lucida Sans"/>
              </a:rPr>
              <a:t>Work Study</a:t>
            </a:r>
            <a:endParaRPr/>
          </a:p>
          <a:p>
            <a:pPr indent="-101600" lvl="1" marL="457200" marR="0" rtl="0" algn="l">
              <a:spcBef>
                <a:spcPts val="0"/>
              </a:spcBef>
              <a:spcAft>
                <a:spcPts val="0"/>
              </a:spcAft>
              <a:buClr>
                <a:schemeClr val="dk1"/>
              </a:buClr>
              <a:buSzPts val="1600"/>
              <a:buFont typeface="Arial"/>
              <a:buChar char="•"/>
            </a:pPr>
            <a:r>
              <a:rPr b="0" i="0" lang="en-US" sz="1600" u="none" cap="none" strike="noStrike">
                <a:solidFill>
                  <a:schemeClr val="dk1"/>
                </a:solidFill>
                <a:latin typeface="Lucida Sans"/>
                <a:ea typeface="Lucida Sans"/>
                <a:cs typeface="Lucida Sans"/>
                <a:sym typeface="Lucida Sans"/>
              </a:rPr>
              <a:t>Military Scholarships</a:t>
            </a:r>
            <a:endParaRPr/>
          </a:p>
          <a:p>
            <a:pPr indent="0" lvl="1" marL="457200" marR="0" rtl="0" algn="l">
              <a:spcBef>
                <a:spcPts val="0"/>
              </a:spcBef>
              <a:spcAft>
                <a:spcPts val="0"/>
              </a:spcAft>
              <a:buClr>
                <a:schemeClr val="dk1"/>
              </a:buClr>
              <a:buSzPts val="1600"/>
              <a:buFont typeface="Arial"/>
              <a:buNone/>
            </a:pPr>
            <a:r>
              <a:t/>
            </a:r>
            <a:endParaRPr b="0" i="0" sz="1600" u="none" cap="none" strike="noStrike">
              <a:solidFill>
                <a:schemeClr val="dk1"/>
              </a:solidFill>
              <a:latin typeface="Lucida Sans"/>
              <a:ea typeface="Lucida Sans"/>
              <a:cs typeface="Lucida Sans"/>
              <a:sym typeface="Lucida Sans"/>
            </a:endParaRPr>
          </a:p>
          <a:p>
            <a:pPr indent="-101600" lvl="0" marL="0" marR="0" rtl="0" algn="l">
              <a:spcBef>
                <a:spcPts val="0"/>
              </a:spcBef>
              <a:spcAft>
                <a:spcPts val="0"/>
              </a:spcAft>
              <a:buClr>
                <a:schemeClr val="dk1"/>
              </a:buClr>
              <a:buSzPts val="1600"/>
              <a:buFont typeface="Arial"/>
              <a:buChar char="•"/>
            </a:pPr>
            <a:r>
              <a:rPr lang="en-US" sz="1600">
                <a:solidFill>
                  <a:schemeClr val="dk1"/>
                </a:solidFill>
                <a:latin typeface="Lucida Sans"/>
                <a:ea typeface="Lucida Sans"/>
                <a:cs typeface="Lucida Sans"/>
                <a:sym typeface="Lucida Sans"/>
              </a:rPr>
              <a:t>Student must accept each grant, loan or scholarship and identify if and how much they want to borrow</a:t>
            </a:r>
            <a:endParaRPr/>
          </a:p>
          <a:p>
            <a:pPr indent="0" lvl="0" marL="0" marR="0" rtl="0" algn="l">
              <a:spcBef>
                <a:spcPts val="0"/>
              </a:spcBef>
              <a:spcAft>
                <a:spcPts val="0"/>
              </a:spcAft>
              <a:buNone/>
            </a:pPr>
            <a:r>
              <a:t/>
            </a:r>
            <a:endParaRPr sz="2400">
              <a:solidFill>
                <a:schemeClr val="dk1"/>
              </a:solidFill>
              <a:latin typeface="Lucida Sans"/>
              <a:ea typeface="Lucida Sans"/>
              <a:cs typeface="Lucida Sans"/>
              <a:sym typeface="Lucida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g162656bf15c_0_112"/>
          <p:cNvSpPr txBox="1"/>
          <p:nvPr>
            <p:ph idx="1" type="body"/>
          </p:nvPr>
        </p:nvSpPr>
        <p:spPr>
          <a:xfrm>
            <a:off x="457200" y="1481328"/>
            <a:ext cx="8229600" cy="4526100"/>
          </a:xfrm>
          <a:prstGeom prst="rect">
            <a:avLst/>
          </a:prstGeom>
        </p:spPr>
        <p:txBody>
          <a:bodyPr anchorCtr="0" anchor="t" bIns="45700" lIns="91425" spcFirstLastPara="1" rIns="91425" wrap="square" tIns="45700">
            <a:normAutofit/>
          </a:bodyPr>
          <a:lstStyle/>
          <a:p>
            <a:pPr indent="0" lvl="0" marL="0" rtl="0" algn="l">
              <a:spcBef>
                <a:spcPts val="400"/>
              </a:spcBef>
              <a:spcAft>
                <a:spcPts val="0"/>
              </a:spcAft>
              <a:buNone/>
            </a:pPr>
            <a:r>
              <a:t/>
            </a:r>
            <a:endParaRPr/>
          </a:p>
        </p:txBody>
      </p:sp>
      <p:sp>
        <p:nvSpPr>
          <p:cNvPr id="355" name="Google Shape;355;g162656bf15c_0_112"/>
          <p:cNvSpPr txBox="1"/>
          <p:nvPr>
            <p:ph type="title"/>
          </p:nvPr>
        </p:nvSpPr>
        <p:spPr>
          <a:xfrm>
            <a:off x="457200" y="274638"/>
            <a:ext cx="8229600" cy="11430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Scholarships</a:t>
            </a:r>
            <a:endParaRPr/>
          </a:p>
        </p:txBody>
      </p:sp>
      <p:pic>
        <p:nvPicPr>
          <p:cNvPr id="356" name="Google Shape;356;g162656bf15c_0_112"/>
          <p:cNvPicPr preferRelativeResize="0"/>
          <p:nvPr/>
        </p:nvPicPr>
        <p:blipFill>
          <a:blip r:embed="rId3">
            <a:alphaModFix/>
          </a:blip>
          <a:stretch>
            <a:fillRect/>
          </a:stretch>
        </p:blipFill>
        <p:spPr>
          <a:xfrm>
            <a:off x="1750722" y="1481322"/>
            <a:ext cx="6159125" cy="40985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g15fe3abb56c_0_125"/>
          <p:cNvSpPr txBox="1"/>
          <p:nvPr>
            <p:ph idx="1" type="body"/>
          </p:nvPr>
        </p:nvSpPr>
        <p:spPr>
          <a:xfrm>
            <a:off x="457200" y="1905000"/>
            <a:ext cx="8229600" cy="4114800"/>
          </a:xfrm>
          <a:prstGeom prst="rect">
            <a:avLst/>
          </a:prstGeom>
          <a:noFill/>
          <a:ln>
            <a:noFill/>
          </a:ln>
        </p:spPr>
        <p:txBody>
          <a:bodyPr anchorCtr="0" anchor="t" bIns="45700" lIns="91425" spcFirstLastPara="1" rIns="91425" wrap="square" tIns="45700">
            <a:normAutofit lnSpcReduction="10000"/>
          </a:bodyPr>
          <a:lstStyle/>
          <a:p>
            <a:pPr indent="-256032" lvl="0" marL="365760" rtl="0" algn="ctr">
              <a:spcBef>
                <a:spcPts val="0"/>
              </a:spcBef>
              <a:spcAft>
                <a:spcPts val="0"/>
              </a:spcAft>
              <a:buSzPts val="1836"/>
              <a:buNone/>
            </a:pPr>
            <a:r>
              <a:rPr lang="en-US"/>
              <a:t>Scholarship May Focus on:</a:t>
            </a:r>
            <a:endParaRPr/>
          </a:p>
          <a:p>
            <a:pPr indent="-256032" lvl="0" marL="365760" rtl="0" algn="ctr">
              <a:spcBef>
                <a:spcPts val="400"/>
              </a:spcBef>
              <a:spcAft>
                <a:spcPts val="0"/>
              </a:spcAft>
              <a:buSzPts val="1360"/>
              <a:buNone/>
            </a:pPr>
            <a:r>
              <a:rPr lang="en-US" sz="2000"/>
              <a:t>Financial Need</a:t>
            </a:r>
            <a:endParaRPr/>
          </a:p>
          <a:p>
            <a:pPr indent="-256032" lvl="0" marL="365760" rtl="0" algn="ctr">
              <a:spcBef>
                <a:spcPts val="400"/>
              </a:spcBef>
              <a:spcAft>
                <a:spcPts val="0"/>
              </a:spcAft>
              <a:buSzPts val="1360"/>
              <a:buNone/>
            </a:pPr>
            <a:r>
              <a:rPr lang="en-US" sz="2000"/>
              <a:t>Grades/Test Scores</a:t>
            </a:r>
            <a:endParaRPr/>
          </a:p>
          <a:p>
            <a:pPr indent="-256032" lvl="0" marL="365760" rtl="0" algn="ctr">
              <a:spcBef>
                <a:spcPts val="400"/>
              </a:spcBef>
              <a:spcAft>
                <a:spcPts val="0"/>
              </a:spcAft>
              <a:buSzPts val="1360"/>
              <a:buNone/>
            </a:pPr>
            <a:r>
              <a:rPr lang="en-US" sz="2000"/>
              <a:t>First in Family</a:t>
            </a:r>
            <a:endParaRPr/>
          </a:p>
          <a:p>
            <a:pPr indent="-256032" lvl="0" marL="365760" rtl="0" algn="ctr">
              <a:spcBef>
                <a:spcPts val="400"/>
              </a:spcBef>
              <a:spcAft>
                <a:spcPts val="0"/>
              </a:spcAft>
              <a:buSzPts val="1360"/>
              <a:buNone/>
            </a:pPr>
            <a:r>
              <a:rPr lang="en-US" sz="2000"/>
              <a:t>Ethnicity</a:t>
            </a:r>
            <a:endParaRPr/>
          </a:p>
          <a:p>
            <a:pPr indent="-256032" lvl="0" marL="365760" rtl="0" algn="ctr">
              <a:spcBef>
                <a:spcPts val="400"/>
              </a:spcBef>
              <a:spcAft>
                <a:spcPts val="0"/>
              </a:spcAft>
              <a:buSzPts val="1360"/>
              <a:buNone/>
            </a:pPr>
            <a:r>
              <a:rPr lang="en-US" sz="2000"/>
              <a:t>Service</a:t>
            </a:r>
            <a:endParaRPr/>
          </a:p>
          <a:p>
            <a:pPr indent="-256032" lvl="0" marL="365760" rtl="0" algn="ctr">
              <a:spcBef>
                <a:spcPts val="400"/>
              </a:spcBef>
              <a:spcAft>
                <a:spcPts val="0"/>
              </a:spcAft>
              <a:buSzPts val="1360"/>
              <a:buNone/>
            </a:pPr>
            <a:r>
              <a:rPr lang="en-US" sz="2000"/>
              <a:t>Leadership</a:t>
            </a:r>
            <a:endParaRPr/>
          </a:p>
          <a:p>
            <a:pPr indent="-256032" lvl="0" marL="365760" rtl="0" algn="ctr">
              <a:spcBef>
                <a:spcPts val="400"/>
              </a:spcBef>
              <a:spcAft>
                <a:spcPts val="0"/>
              </a:spcAft>
              <a:buSzPts val="1360"/>
              <a:buNone/>
            </a:pPr>
            <a:r>
              <a:rPr lang="en-US" sz="2000"/>
              <a:t>Field of Study</a:t>
            </a:r>
            <a:endParaRPr/>
          </a:p>
          <a:p>
            <a:pPr indent="-256032" lvl="0" marL="365760" rtl="0" algn="ctr">
              <a:spcBef>
                <a:spcPts val="400"/>
              </a:spcBef>
              <a:spcAft>
                <a:spcPts val="0"/>
              </a:spcAft>
              <a:buSzPts val="1360"/>
              <a:buNone/>
            </a:pPr>
            <a:r>
              <a:rPr lang="en-US" sz="2000"/>
              <a:t>Creative Essays, Videos and Art Projects</a:t>
            </a:r>
            <a:endParaRPr/>
          </a:p>
        </p:txBody>
      </p:sp>
      <p:sp>
        <p:nvSpPr>
          <p:cNvPr id="362" name="Google Shape;362;g15fe3abb56c_0_125"/>
          <p:cNvSpPr txBox="1"/>
          <p:nvPr>
            <p:ph type="title"/>
          </p:nvPr>
        </p:nvSpPr>
        <p:spPr>
          <a:xfrm>
            <a:off x="457200" y="533400"/>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4400"/>
              <a:buFont typeface="Lucida Sans"/>
              <a:buNone/>
            </a:pPr>
            <a:r>
              <a:rPr lang="en-US" sz="4400"/>
              <a:t>Private Scholarships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g15fe3abb56c_0_130"/>
          <p:cNvSpPr txBox="1"/>
          <p:nvPr>
            <p:ph idx="1" type="body"/>
          </p:nvPr>
        </p:nvSpPr>
        <p:spPr>
          <a:xfrm>
            <a:off x="533400" y="2514601"/>
            <a:ext cx="8229600" cy="2057400"/>
          </a:xfrm>
          <a:prstGeom prst="rect">
            <a:avLst/>
          </a:prstGeom>
          <a:noFill/>
          <a:ln>
            <a:noFill/>
          </a:ln>
        </p:spPr>
        <p:txBody>
          <a:bodyPr anchorCtr="0" anchor="t" bIns="45700" lIns="91425" spcFirstLastPara="1" rIns="91425" wrap="square" tIns="45700">
            <a:normAutofit lnSpcReduction="20000"/>
          </a:bodyPr>
          <a:lstStyle/>
          <a:p>
            <a:pPr indent="-256032" lvl="0" marL="365760" rtl="0" algn="ctr">
              <a:spcBef>
                <a:spcPts val="0"/>
              </a:spcBef>
              <a:spcAft>
                <a:spcPts val="0"/>
              </a:spcAft>
              <a:buSzPts val="1836"/>
              <a:buNone/>
            </a:pPr>
            <a:r>
              <a:t/>
            </a:r>
            <a:endParaRPr/>
          </a:p>
          <a:p>
            <a:pPr indent="-256032" lvl="0" marL="365760" rtl="0" algn="ctr">
              <a:spcBef>
                <a:spcPts val="400"/>
              </a:spcBef>
              <a:spcAft>
                <a:spcPts val="0"/>
              </a:spcAft>
              <a:buSzPts val="1836"/>
              <a:buNone/>
            </a:pPr>
            <a:r>
              <a:rPr lang="en-US"/>
              <a:t>Straight A’s</a:t>
            </a:r>
            <a:endParaRPr/>
          </a:p>
          <a:p>
            <a:pPr indent="-256032" lvl="0" marL="365760" rtl="0" algn="ctr">
              <a:spcBef>
                <a:spcPts val="400"/>
              </a:spcBef>
              <a:spcAft>
                <a:spcPts val="0"/>
              </a:spcAft>
              <a:buSzPts val="1836"/>
              <a:buNone/>
            </a:pPr>
            <a:r>
              <a:rPr lang="en-US"/>
              <a:t>High ACT/SAT Scores</a:t>
            </a:r>
            <a:endParaRPr/>
          </a:p>
          <a:p>
            <a:pPr indent="-256032" lvl="0" marL="365760" rtl="0" algn="ctr">
              <a:spcBef>
                <a:spcPts val="400"/>
              </a:spcBef>
              <a:spcAft>
                <a:spcPts val="0"/>
              </a:spcAft>
              <a:buSzPts val="1836"/>
              <a:buNone/>
            </a:pPr>
            <a:r>
              <a:rPr lang="en-US"/>
              <a:t>Decision on a college</a:t>
            </a:r>
            <a:endParaRPr/>
          </a:p>
          <a:p>
            <a:pPr indent="-256032" lvl="0" marL="365760" rtl="0" algn="ctr">
              <a:spcBef>
                <a:spcPts val="400"/>
              </a:spcBef>
              <a:spcAft>
                <a:spcPts val="0"/>
              </a:spcAft>
              <a:buSzPts val="1836"/>
              <a:buNone/>
            </a:pPr>
            <a:r>
              <a:rPr lang="en-US"/>
              <a:t>US Citizenship</a:t>
            </a:r>
            <a:endParaRPr/>
          </a:p>
        </p:txBody>
      </p:sp>
      <p:sp>
        <p:nvSpPr>
          <p:cNvPr id="368" name="Google Shape;368;g15fe3abb56c_0_130"/>
          <p:cNvSpPr txBox="1"/>
          <p:nvPr>
            <p:ph type="title"/>
          </p:nvPr>
        </p:nvSpPr>
        <p:spPr>
          <a:xfrm>
            <a:off x="457200" y="990600"/>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4800"/>
              <a:buFont typeface="Lucida Sans"/>
              <a:buNone/>
            </a:pPr>
            <a:r>
              <a:rPr lang="en-US" sz="4800"/>
              <a:t>What Students DON’T Need</a:t>
            </a:r>
            <a:br>
              <a:rPr lang="en-US" sz="4800"/>
            </a:br>
            <a:r>
              <a:rPr lang="en-US" sz="4800"/>
              <a:t>to Apply</a:t>
            </a:r>
            <a:endParaRPr/>
          </a:p>
        </p:txBody>
      </p:sp>
      <p:pic>
        <p:nvPicPr>
          <p:cNvPr descr="Image result for clipart college" id="369" name="Google Shape;369;g15fe3abb56c_0_130"/>
          <p:cNvPicPr preferRelativeResize="0"/>
          <p:nvPr/>
        </p:nvPicPr>
        <p:blipFill rotWithShape="1">
          <a:blip r:embed="rId3">
            <a:alphaModFix/>
          </a:blip>
          <a:srcRect b="0" l="0" r="0" t="0"/>
          <a:stretch/>
        </p:blipFill>
        <p:spPr>
          <a:xfrm>
            <a:off x="6324600" y="4876800"/>
            <a:ext cx="2178791" cy="1600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162656bf15c_0_4"/>
          <p:cNvSpPr txBox="1"/>
          <p:nvPr>
            <p:ph idx="1" type="body"/>
          </p:nvPr>
        </p:nvSpPr>
        <p:spPr>
          <a:xfrm>
            <a:off x="457200" y="1796850"/>
            <a:ext cx="8229600" cy="4210500"/>
          </a:xfrm>
          <a:prstGeom prst="rect">
            <a:avLst/>
          </a:prstGeom>
        </p:spPr>
        <p:txBody>
          <a:bodyPr anchorCtr="0" anchor="t" bIns="45700" lIns="91425" spcFirstLastPara="1" rIns="91425" wrap="square" tIns="45700">
            <a:normAutofit/>
          </a:bodyPr>
          <a:lstStyle/>
          <a:p>
            <a:pPr indent="-306324" lvl="0" marL="457200" rtl="0" algn="l">
              <a:lnSpc>
                <a:spcPct val="100000"/>
              </a:lnSpc>
              <a:spcBef>
                <a:spcPts val="400"/>
              </a:spcBef>
              <a:spcAft>
                <a:spcPts val="0"/>
              </a:spcAft>
              <a:buSzPts val="1224"/>
              <a:buChar char="🞂"/>
            </a:pPr>
            <a:r>
              <a:rPr lang="en-US"/>
              <a:t>Naviance Career Cluster - recommends possible career matches based off of student interests</a:t>
            </a:r>
            <a:endParaRPr/>
          </a:p>
          <a:p>
            <a:pPr indent="0" lvl="0" marL="0" rtl="0" algn="l">
              <a:lnSpc>
                <a:spcPct val="100000"/>
              </a:lnSpc>
              <a:spcBef>
                <a:spcPts val="400"/>
              </a:spcBef>
              <a:spcAft>
                <a:spcPts val="0"/>
              </a:spcAft>
              <a:buNone/>
            </a:pPr>
            <a:r>
              <a:t/>
            </a:r>
            <a:endParaRPr/>
          </a:p>
          <a:p>
            <a:pPr indent="-306324" lvl="0" marL="457200" rtl="0" algn="l">
              <a:lnSpc>
                <a:spcPct val="100000"/>
              </a:lnSpc>
              <a:spcBef>
                <a:spcPts val="400"/>
              </a:spcBef>
              <a:spcAft>
                <a:spcPts val="0"/>
              </a:spcAft>
              <a:buSzPts val="1224"/>
              <a:buChar char="🞂"/>
            </a:pPr>
            <a:r>
              <a:rPr lang="en-US"/>
              <a:t>Naviance Supermatch - recommends colleges based off of inputted characteristics (degree, location, size of school, activities, etc)</a:t>
            </a:r>
            <a:endParaRPr/>
          </a:p>
        </p:txBody>
      </p:sp>
      <p:sp>
        <p:nvSpPr>
          <p:cNvPr id="127" name="Google Shape;127;g162656bf15c_0_4"/>
          <p:cNvSpPr txBox="1"/>
          <p:nvPr>
            <p:ph type="title"/>
          </p:nvPr>
        </p:nvSpPr>
        <p:spPr>
          <a:xfrm>
            <a:off x="457200" y="274638"/>
            <a:ext cx="8229600" cy="11430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Career and College Research</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g15fe3abb56c_0_136"/>
          <p:cNvSpPr txBox="1"/>
          <p:nvPr>
            <p:ph idx="1" type="body"/>
          </p:nvPr>
        </p:nvSpPr>
        <p:spPr>
          <a:xfrm>
            <a:off x="457200" y="2029950"/>
            <a:ext cx="8229600" cy="4572000"/>
          </a:xfrm>
          <a:prstGeom prst="rect">
            <a:avLst/>
          </a:prstGeom>
          <a:noFill/>
          <a:ln>
            <a:noFill/>
          </a:ln>
        </p:spPr>
        <p:txBody>
          <a:bodyPr anchorCtr="0" anchor="t" bIns="45700" lIns="91425" spcFirstLastPara="1" rIns="91425" wrap="square" tIns="45700">
            <a:normAutofit lnSpcReduction="10000"/>
          </a:bodyPr>
          <a:lstStyle/>
          <a:p>
            <a:pPr indent="-228600" lvl="4" marL="1371600" rtl="0" algn="l">
              <a:spcBef>
                <a:spcPts val="350"/>
              </a:spcBef>
              <a:spcAft>
                <a:spcPts val="0"/>
              </a:spcAft>
              <a:buSzPts val="1800"/>
              <a:buNone/>
            </a:pPr>
            <a:r>
              <a:rPr lang="en-US"/>
              <a:t>High School Transcript</a:t>
            </a:r>
            <a:endParaRPr/>
          </a:p>
          <a:p>
            <a:pPr indent="-228600" lvl="4" marL="1371600" rtl="0" algn="l">
              <a:spcBef>
                <a:spcPts val="350"/>
              </a:spcBef>
              <a:spcAft>
                <a:spcPts val="0"/>
              </a:spcAft>
              <a:buSzPts val="1800"/>
              <a:buNone/>
            </a:pPr>
            <a:r>
              <a:t/>
            </a:r>
            <a:endParaRPr/>
          </a:p>
          <a:p>
            <a:pPr indent="-228600" lvl="4" marL="1371600" rtl="0" algn="l">
              <a:spcBef>
                <a:spcPts val="350"/>
              </a:spcBef>
              <a:spcAft>
                <a:spcPts val="0"/>
              </a:spcAft>
              <a:buSzPts val="1800"/>
              <a:buNone/>
            </a:pPr>
            <a:r>
              <a:rPr lang="en-US"/>
              <a:t>Information on Your:</a:t>
            </a:r>
            <a:endParaRPr/>
          </a:p>
          <a:p>
            <a:pPr indent="-228600" lvl="4" marL="1371600" rtl="0" algn="l">
              <a:spcBef>
                <a:spcPts val="350"/>
              </a:spcBef>
              <a:spcAft>
                <a:spcPts val="0"/>
              </a:spcAft>
              <a:buSzPts val="1500"/>
              <a:buNone/>
            </a:pPr>
            <a:r>
              <a:rPr lang="en-US" sz="1500"/>
              <a:t>Volunteer Experience</a:t>
            </a:r>
            <a:endParaRPr/>
          </a:p>
          <a:p>
            <a:pPr indent="-228600" lvl="4" marL="1371600" rtl="0" algn="l">
              <a:spcBef>
                <a:spcPts val="350"/>
              </a:spcBef>
              <a:spcAft>
                <a:spcPts val="0"/>
              </a:spcAft>
              <a:buSzPts val="1500"/>
              <a:buNone/>
            </a:pPr>
            <a:r>
              <a:rPr lang="en-US" sz="1500"/>
              <a:t>Work Experience</a:t>
            </a:r>
            <a:endParaRPr/>
          </a:p>
          <a:p>
            <a:pPr indent="-228600" lvl="4" marL="1371600" rtl="0" algn="l">
              <a:spcBef>
                <a:spcPts val="350"/>
              </a:spcBef>
              <a:spcAft>
                <a:spcPts val="0"/>
              </a:spcAft>
              <a:buSzPts val="1500"/>
              <a:buNone/>
            </a:pPr>
            <a:r>
              <a:rPr lang="en-US" sz="1500"/>
              <a:t>Club &amp; Sports Participation</a:t>
            </a:r>
            <a:endParaRPr/>
          </a:p>
          <a:p>
            <a:pPr indent="-228600" lvl="4" marL="1371600" rtl="0" algn="l">
              <a:spcBef>
                <a:spcPts val="350"/>
              </a:spcBef>
              <a:spcAft>
                <a:spcPts val="0"/>
              </a:spcAft>
              <a:buSzPts val="1500"/>
              <a:buNone/>
            </a:pPr>
            <a:r>
              <a:rPr lang="en-US" sz="1500"/>
              <a:t>Honors or Awards</a:t>
            </a:r>
            <a:endParaRPr/>
          </a:p>
          <a:p>
            <a:pPr indent="-228600" lvl="4" marL="1371600" rtl="0" algn="l">
              <a:spcBef>
                <a:spcPts val="350"/>
              </a:spcBef>
              <a:spcAft>
                <a:spcPts val="0"/>
              </a:spcAft>
              <a:buSzPts val="1800"/>
              <a:buNone/>
            </a:pPr>
            <a:r>
              <a:t/>
            </a:r>
            <a:endParaRPr/>
          </a:p>
          <a:p>
            <a:pPr indent="-228600" lvl="4" marL="1371600" rtl="0" algn="l">
              <a:spcBef>
                <a:spcPts val="350"/>
              </a:spcBef>
              <a:spcAft>
                <a:spcPts val="0"/>
              </a:spcAft>
              <a:buSzPts val="1800"/>
              <a:buNone/>
            </a:pPr>
            <a:r>
              <a:rPr lang="en-US"/>
              <a:t>Family Financial Information</a:t>
            </a:r>
            <a:endParaRPr/>
          </a:p>
          <a:p>
            <a:pPr indent="-228600" lvl="4" marL="1371600" rtl="0" algn="l">
              <a:spcBef>
                <a:spcPts val="350"/>
              </a:spcBef>
              <a:spcAft>
                <a:spcPts val="0"/>
              </a:spcAft>
              <a:buSzPts val="1800"/>
              <a:buNone/>
            </a:pPr>
            <a:r>
              <a:t/>
            </a:r>
            <a:endParaRPr/>
          </a:p>
          <a:p>
            <a:pPr indent="-228600" lvl="4" marL="1371600" rtl="0" algn="l">
              <a:spcBef>
                <a:spcPts val="350"/>
              </a:spcBef>
              <a:spcAft>
                <a:spcPts val="0"/>
              </a:spcAft>
              <a:buSzPts val="1800"/>
              <a:buNone/>
            </a:pPr>
            <a:r>
              <a:rPr lang="en-US"/>
              <a:t>Names of Adults to Write Recommendations</a:t>
            </a:r>
            <a:endParaRPr/>
          </a:p>
          <a:p>
            <a:pPr indent="-256032" lvl="0" marL="365760" rtl="0" algn="ctr">
              <a:spcBef>
                <a:spcPts val="400"/>
              </a:spcBef>
              <a:spcAft>
                <a:spcPts val="0"/>
              </a:spcAft>
              <a:buSzPts val="1836"/>
              <a:buNone/>
            </a:pPr>
            <a:r>
              <a:t/>
            </a:r>
            <a:endParaRPr/>
          </a:p>
          <a:p>
            <a:pPr indent="-256032" lvl="0" marL="365760" rtl="0" algn="ctr">
              <a:spcBef>
                <a:spcPts val="400"/>
              </a:spcBef>
              <a:spcAft>
                <a:spcPts val="0"/>
              </a:spcAft>
              <a:buSzPts val="1836"/>
              <a:buNone/>
            </a:pPr>
            <a:r>
              <a:t/>
            </a:r>
            <a:endParaRPr/>
          </a:p>
          <a:p>
            <a:pPr indent="-256032" lvl="0" marL="365760" rtl="0" algn="ctr">
              <a:spcBef>
                <a:spcPts val="400"/>
              </a:spcBef>
              <a:spcAft>
                <a:spcPts val="0"/>
              </a:spcAft>
              <a:buSzPts val="1836"/>
              <a:buNone/>
            </a:pPr>
            <a:r>
              <a:t/>
            </a:r>
            <a:endParaRPr/>
          </a:p>
        </p:txBody>
      </p:sp>
      <p:sp>
        <p:nvSpPr>
          <p:cNvPr id="375" name="Google Shape;375;g15fe3abb56c_0_136"/>
          <p:cNvSpPr txBox="1"/>
          <p:nvPr>
            <p:ph type="title"/>
          </p:nvPr>
        </p:nvSpPr>
        <p:spPr>
          <a:xfrm>
            <a:off x="457200" y="4572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2"/>
              </a:buClr>
              <a:buSzPct val="100000"/>
              <a:buFont typeface="Lucida Sans"/>
              <a:buNone/>
            </a:pPr>
            <a:r>
              <a:rPr lang="en-US" sz="5400"/>
              <a:t>What You Will Likely Need</a:t>
            </a:r>
            <a:endParaRPr/>
          </a:p>
        </p:txBody>
      </p:sp>
      <p:sp>
        <p:nvSpPr>
          <p:cNvPr id="376" name="Google Shape;376;g15fe3abb56c_0_136"/>
          <p:cNvSpPr/>
          <p:nvPr/>
        </p:nvSpPr>
        <p:spPr>
          <a:xfrm>
            <a:off x="1295400" y="2133600"/>
            <a:ext cx="228600" cy="152400"/>
          </a:xfrm>
          <a:prstGeom prst="rightArrow">
            <a:avLst>
              <a:gd fmla="val 50000" name="adj1"/>
              <a:gd fmla="val 50000" name="adj2"/>
            </a:avLst>
          </a:prstGeom>
          <a:solidFill>
            <a:schemeClr val="accent1"/>
          </a:solidFill>
          <a:ln cap="flat" cmpd="thickThin" w="55000">
            <a:solidFill>
              <a:srgbClr val="20768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cida Sans"/>
              <a:ea typeface="Lucida Sans"/>
              <a:cs typeface="Lucida Sans"/>
              <a:sym typeface="Lucida Sans"/>
            </a:endParaRPr>
          </a:p>
        </p:txBody>
      </p:sp>
      <p:sp>
        <p:nvSpPr>
          <p:cNvPr id="377" name="Google Shape;377;g15fe3abb56c_0_136"/>
          <p:cNvSpPr/>
          <p:nvPr/>
        </p:nvSpPr>
        <p:spPr>
          <a:xfrm>
            <a:off x="1295400" y="2667000"/>
            <a:ext cx="228600" cy="152400"/>
          </a:xfrm>
          <a:prstGeom prst="rightArrow">
            <a:avLst>
              <a:gd fmla="val 50000" name="adj1"/>
              <a:gd fmla="val 50000" name="adj2"/>
            </a:avLst>
          </a:prstGeom>
          <a:solidFill>
            <a:schemeClr val="accent1"/>
          </a:solidFill>
          <a:ln cap="flat" cmpd="thickThin" w="55000">
            <a:solidFill>
              <a:srgbClr val="20768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cida Sans"/>
              <a:ea typeface="Lucida Sans"/>
              <a:cs typeface="Lucida Sans"/>
              <a:sym typeface="Lucida Sans"/>
            </a:endParaRPr>
          </a:p>
        </p:txBody>
      </p:sp>
      <p:sp>
        <p:nvSpPr>
          <p:cNvPr id="378" name="Google Shape;378;g15fe3abb56c_0_136"/>
          <p:cNvSpPr/>
          <p:nvPr/>
        </p:nvSpPr>
        <p:spPr>
          <a:xfrm>
            <a:off x="1290825" y="4267200"/>
            <a:ext cx="228600" cy="152400"/>
          </a:xfrm>
          <a:prstGeom prst="rightArrow">
            <a:avLst>
              <a:gd fmla="val 50000" name="adj1"/>
              <a:gd fmla="val 60056" name="adj2"/>
            </a:avLst>
          </a:prstGeom>
          <a:solidFill>
            <a:schemeClr val="accent1"/>
          </a:solidFill>
          <a:ln cap="flat" cmpd="thickThin" w="55000">
            <a:solidFill>
              <a:srgbClr val="20768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cida Sans"/>
              <a:ea typeface="Lucida Sans"/>
              <a:cs typeface="Lucida Sans"/>
              <a:sym typeface="Lucida Sans"/>
            </a:endParaRPr>
          </a:p>
        </p:txBody>
      </p:sp>
      <p:sp>
        <p:nvSpPr>
          <p:cNvPr id="379" name="Google Shape;379;g15fe3abb56c_0_136"/>
          <p:cNvSpPr/>
          <p:nvPr/>
        </p:nvSpPr>
        <p:spPr>
          <a:xfrm>
            <a:off x="1295400" y="4876800"/>
            <a:ext cx="228600" cy="152400"/>
          </a:xfrm>
          <a:prstGeom prst="rightArrow">
            <a:avLst>
              <a:gd fmla="val 50000" name="adj1"/>
              <a:gd fmla="val 50000" name="adj2"/>
            </a:avLst>
          </a:prstGeom>
          <a:solidFill>
            <a:schemeClr val="accent1"/>
          </a:solidFill>
          <a:ln cap="flat" cmpd="thickThin" w="55000">
            <a:solidFill>
              <a:srgbClr val="20768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cida Sans"/>
              <a:ea typeface="Lucida Sans"/>
              <a:cs typeface="Lucida Sans"/>
              <a:sym typeface="Lucida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g15fe3abb56c_0_145"/>
          <p:cNvSpPr txBox="1"/>
          <p:nvPr>
            <p:ph idx="1" type="body"/>
          </p:nvPr>
        </p:nvSpPr>
        <p:spPr>
          <a:xfrm>
            <a:off x="381000" y="2362200"/>
            <a:ext cx="8229600" cy="2590800"/>
          </a:xfrm>
          <a:prstGeom prst="rect">
            <a:avLst/>
          </a:prstGeom>
          <a:noFill/>
          <a:ln>
            <a:noFill/>
          </a:ln>
        </p:spPr>
        <p:txBody>
          <a:bodyPr anchorCtr="0" anchor="t" bIns="45700" lIns="91425" spcFirstLastPara="1" rIns="91425" wrap="square" tIns="45700">
            <a:normAutofit lnSpcReduction="20000"/>
          </a:bodyPr>
          <a:lstStyle/>
          <a:p>
            <a:pPr indent="-256032" lvl="0" marL="365760" rtl="0" algn="l">
              <a:spcBef>
                <a:spcPts val="0"/>
              </a:spcBef>
              <a:spcAft>
                <a:spcPts val="0"/>
              </a:spcAft>
              <a:buSzPts val="1632"/>
              <a:buChar char="🞂"/>
            </a:pPr>
            <a:r>
              <a:rPr lang="en-US" sz="2400"/>
              <a:t>Write interesting essays which tell your story</a:t>
            </a:r>
            <a:endParaRPr/>
          </a:p>
          <a:p>
            <a:pPr indent="-256032" lvl="0" marL="365760" rtl="0" algn="l">
              <a:spcBef>
                <a:spcPts val="400"/>
              </a:spcBef>
              <a:spcAft>
                <a:spcPts val="0"/>
              </a:spcAft>
              <a:buSzPts val="1632"/>
              <a:buChar char="🞂"/>
            </a:pPr>
            <a:r>
              <a:rPr lang="en-US" sz="2400"/>
              <a:t>Check for grammar and mistakes</a:t>
            </a:r>
            <a:endParaRPr/>
          </a:p>
          <a:p>
            <a:pPr indent="-256032" lvl="0" marL="365760" rtl="0" algn="l">
              <a:spcBef>
                <a:spcPts val="400"/>
              </a:spcBef>
              <a:spcAft>
                <a:spcPts val="0"/>
              </a:spcAft>
              <a:buSzPts val="1632"/>
              <a:buChar char="🞂"/>
            </a:pPr>
            <a:r>
              <a:rPr lang="en-US" sz="2400"/>
              <a:t>Have someone review application and essay</a:t>
            </a:r>
            <a:endParaRPr/>
          </a:p>
          <a:p>
            <a:pPr indent="-256032" lvl="0" marL="365760" rtl="0" algn="l">
              <a:spcBef>
                <a:spcPts val="400"/>
              </a:spcBef>
              <a:spcAft>
                <a:spcPts val="0"/>
              </a:spcAft>
              <a:buSzPts val="1632"/>
              <a:buChar char="🞂"/>
            </a:pPr>
            <a:r>
              <a:rPr lang="en-US" sz="2400"/>
              <a:t>Choose recommendation writers carefully</a:t>
            </a:r>
            <a:endParaRPr/>
          </a:p>
          <a:p>
            <a:pPr indent="-256032" lvl="0" marL="365760" rtl="0" algn="l">
              <a:spcBef>
                <a:spcPts val="400"/>
              </a:spcBef>
              <a:spcAft>
                <a:spcPts val="0"/>
              </a:spcAft>
              <a:buSzPts val="1632"/>
              <a:buChar char="🞂"/>
            </a:pPr>
            <a:r>
              <a:rPr lang="en-US" sz="2400"/>
              <a:t>Plan time in the spring for applications</a:t>
            </a:r>
            <a:endParaRPr/>
          </a:p>
          <a:p>
            <a:pPr indent="-256032" lvl="0" marL="365760" rtl="0" algn="ctr">
              <a:spcBef>
                <a:spcPts val="400"/>
              </a:spcBef>
              <a:spcAft>
                <a:spcPts val="0"/>
              </a:spcAft>
              <a:buSzPts val="1836"/>
              <a:buNone/>
            </a:pPr>
            <a:r>
              <a:t/>
            </a:r>
            <a:endParaRPr/>
          </a:p>
          <a:p>
            <a:pPr indent="-256032" lvl="0" marL="365760" rtl="0" algn="ctr">
              <a:spcBef>
                <a:spcPts val="400"/>
              </a:spcBef>
              <a:spcAft>
                <a:spcPts val="0"/>
              </a:spcAft>
              <a:buSzPts val="1836"/>
              <a:buNone/>
            </a:pPr>
            <a:r>
              <a:t/>
            </a:r>
            <a:endParaRPr/>
          </a:p>
        </p:txBody>
      </p:sp>
      <p:sp>
        <p:nvSpPr>
          <p:cNvPr id="385" name="Google Shape;385;g15fe3abb56c_0_145"/>
          <p:cNvSpPr txBox="1"/>
          <p:nvPr>
            <p:ph type="title"/>
          </p:nvPr>
        </p:nvSpPr>
        <p:spPr>
          <a:xfrm>
            <a:off x="457200" y="6858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2"/>
              </a:buClr>
              <a:buSzPct val="100000"/>
              <a:buFont typeface="Lucida Sans"/>
              <a:buNone/>
            </a:pPr>
            <a:r>
              <a:rPr lang="en-US" sz="5400"/>
              <a:t>Tips for Winning Scholarships</a:t>
            </a:r>
            <a:endParaRPr/>
          </a:p>
        </p:txBody>
      </p:sp>
      <p:pic>
        <p:nvPicPr>
          <p:cNvPr descr="Image result for clip art friends" id="386" name="Google Shape;386;g15fe3abb56c_0_145"/>
          <p:cNvPicPr preferRelativeResize="0"/>
          <p:nvPr/>
        </p:nvPicPr>
        <p:blipFill rotWithShape="1">
          <a:blip r:embed="rId3">
            <a:alphaModFix/>
          </a:blip>
          <a:srcRect b="0" l="0" r="0" t="0"/>
          <a:stretch/>
        </p:blipFill>
        <p:spPr>
          <a:xfrm>
            <a:off x="7086600" y="5181600"/>
            <a:ext cx="1475814" cy="150533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g15fe3abb56c_0_151"/>
          <p:cNvSpPr txBox="1"/>
          <p:nvPr>
            <p:ph idx="1" type="body"/>
          </p:nvPr>
        </p:nvSpPr>
        <p:spPr>
          <a:xfrm>
            <a:off x="457200" y="2133600"/>
            <a:ext cx="8229600" cy="2667000"/>
          </a:xfrm>
          <a:prstGeom prst="rect">
            <a:avLst/>
          </a:prstGeom>
          <a:noFill/>
          <a:ln>
            <a:noFill/>
          </a:ln>
        </p:spPr>
        <p:txBody>
          <a:bodyPr anchorCtr="0" anchor="t" bIns="45700" lIns="91425" spcFirstLastPara="1" rIns="91425" wrap="square" tIns="45700">
            <a:normAutofit/>
          </a:bodyPr>
          <a:lstStyle/>
          <a:p>
            <a:pPr indent="-256032" lvl="0" marL="365760" rtl="0" algn="ctr">
              <a:spcBef>
                <a:spcPts val="0"/>
              </a:spcBef>
              <a:spcAft>
                <a:spcPts val="0"/>
              </a:spcAft>
              <a:buSzPts val="1836"/>
              <a:buNone/>
            </a:pPr>
            <a:r>
              <a:t/>
            </a:r>
            <a:endParaRPr/>
          </a:p>
          <a:p>
            <a:pPr indent="-256032" lvl="0" marL="365760" rtl="0" algn="ctr">
              <a:spcBef>
                <a:spcPts val="400"/>
              </a:spcBef>
              <a:spcAft>
                <a:spcPts val="0"/>
              </a:spcAft>
              <a:buSzPts val="1836"/>
              <a:buNone/>
            </a:pPr>
            <a:r>
              <a:rPr lang="en-US"/>
              <a:t>Big $ and National Scholarships</a:t>
            </a:r>
            <a:endParaRPr/>
          </a:p>
          <a:p>
            <a:pPr indent="-256032" lvl="0" marL="365760" rtl="0" algn="ctr">
              <a:spcBef>
                <a:spcPts val="400"/>
              </a:spcBef>
              <a:spcAft>
                <a:spcPts val="0"/>
              </a:spcAft>
              <a:buSzPts val="1836"/>
              <a:buNone/>
            </a:pPr>
            <a:r>
              <a:rPr lang="en-US"/>
              <a:t>Time Commitment</a:t>
            </a:r>
            <a:endParaRPr/>
          </a:p>
          <a:p>
            <a:pPr indent="-256032" lvl="0" marL="365760" rtl="0" algn="ctr">
              <a:spcBef>
                <a:spcPts val="400"/>
              </a:spcBef>
              <a:spcAft>
                <a:spcPts val="0"/>
              </a:spcAft>
              <a:buSzPts val="1836"/>
              <a:buNone/>
            </a:pPr>
            <a:r>
              <a:rPr lang="en-US"/>
              <a:t>Students Won’t Win Every Scholarship</a:t>
            </a:r>
            <a:endParaRPr/>
          </a:p>
        </p:txBody>
      </p:sp>
      <p:sp>
        <p:nvSpPr>
          <p:cNvPr id="392" name="Google Shape;392;g15fe3abb56c_0_151"/>
          <p:cNvSpPr txBox="1"/>
          <p:nvPr>
            <p:ph type="title"/>
          </p:nvPr>
        </p:nvSpPr>
        <p:spPr>
          <a:xfrm>
            <a:off x="533400" y="83820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5400"/>
              <a:buFont typeface="Lucida Sans"/>
              <a:buNone/>
            </a:pPr>
            <a:r>
              <a:rPr lang="en-US" sz="5400"/>
              <a:t>Scholarship Realities</a:t>
            </a:r>
            <a:endParaRPr/>
          </a:p>
        </p:txBody>
      </p:sp>
      <p:pic>
        <p:nvPicPr>
          <p:cNvPr descr="Image result for clip art reality check" id="393" name="Google Shape;393;g15fe3abb56c_0_151"/>
          <p:cNvPicPr preferRelativeResize="0"/>
          <p:nvPr/>
        </p:nvPicPr>
        <p:blipFill rotWithShape="1">
          <a:blip r:embed="rId3">
            <a:alphaModFix/>
          </a:blip>
          <a:srcRect b="0" l="0" r="42482" t="0"/>
          <a:stretch/>
        </p:blipFill>
        <p:spPr>
          <a:xfrm>
            <a:off x="6705600" y="4740325"/>
            <a:ext cx="1828800" cy="21176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g15fe3abb56c_0_170"/>
          <p:cNvSpPr txBox="1"/>
          <p:nvPr>
            <p:ph type="title"/>
          </p:nvPr>
        </p:nvSpPr>
        <p:spPr>
          <a:xfrm>
            <a:off x="457200" y="132125"/>
            <a:ext cx="8229600" cy="817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4100"/>
              <a:buFont typeface="Lucida Sans"/>
              <a:buNone/>
            </a:pPr>
            <a:r>
              <a:rPr lang="en-US"/>
              <a:t>Scholarships Spreadsheet</a:t>
            </a:r>
            <a:endParaRPr/>
          </a:p>
        </p:txBody>
      </p:sp>
      <p:sp>
        <p:nvSpPr>
          <p:cNvPr id="399" name="Google Shape;399;g15fe3abb56c_0_170"/>
          <p:cNvSpPr txBox="1"/>
          <p:nvPr>
            <p:ph idx="1" type="body"/>
          </p:nvPr>
        </p:nvSpPr>
        <p:spPr>
          <a:xfrm>
            <a:off x="2762125" y="5653425"/>
            <a:ext cx="5986800" cy="855300"/>
          </a:xfrm>
          <a:prstGeom prst="rect">
            <a:avLst/>
          </a:prstGeom>
          <a:noFill/>
          <a:ln>
            <a:noFill/>
          </a:ln>
        </p:spPr>
        <p:txBody>
          <a:bodyPr anchorCtr="0" anchor="t" bIns="45700" lIns="91425" spcFirstLastPara="1" rIns="91425" wrap="square" tIns="45700">
            <a:normAutofit lnSpcReduction="10000"/>
          </a:bodyPr>
          <a:lstStyle/>
          <a:p>
            <a:pPr indent="-241807" lvl="0" marL="365760" rtl="0" algn="l">
              <a:lnSpc>
                <a:spcPct val="80000"/>
              </a:lnSpc>
              <a:spcBef>
                <a:spcPts val="0"/>
              </a:spcBef>
              <a:spcAft>
                <a:spcPts val="0"/>
              </a:spcAft>
              <a:buSzPts val="1000"/>
              <a:buChar char="🞂"/>
            </a:pPr>
            <a:r>
              <a:rPr lang="en-US" sz="1000"/>
              <a:t>On</a:t>
            </a:r>
            <a:r>
              <a:rPr lang="en-US" sz="1000"/>
              <a:t> the Tualatin High School website, hover on the Counselor tab, select College and Career Center</a:t>
            </a:r>
            <a:endParaRPr sz="1000"/>
          </a:p>
          <a:p>
            <a:pPr indent="-241807" lvl="0" marL="365760" rtl="0" algn="l">
              <a:lnSpc>
                <a:spcPct val="80000"/>
              </a:lnSpc>
              <a:spcBef>
                <a:spcPts val="0"/>
              </a:spcBef>
              <a:spcAft>
                <a:spcPts val="0"/>
              </a:spcAft>
              <a:buSzPts val="1000"/>
              <a:buChar char="🞂"/>
            </a:pPr>
            <a:r>
              <a:rPr lang="en-US" sz="1000"/>
              <a:t>On the Home Page, select the Colleges tab </a:t>
            </a:r>
            <a:endParaRPr sz="1000"/>
          </a:p>
          <a:p>
            <a:pPr indent="-241807" lvl="0" marL="365760" rtl="0" algn="l">
              <a:lnSpc>
                <a:spcPct val="80000"/>
              </a:lnSpc>
              <a:spcBef>
                <a:spcPts val="0"/>
              </a:spcBef>
              <a:spcAft>
                <a:spcPts val="0"/>
              </a:spcAft>
              <a:buSzPts val="1000"/>
              <a:buChar char="🞂"/>
            </a:pPr>
            <a:r>
              <a:rPr lang="en-US" sz="1000"/>
              <a:t>From the drop down menu, select Paying for College, then Scholarships</a:t>
            </a:r>
            <a:endParaRPr sz="1000"/>
          </a:p>
          <a:p>
            <a:pPr indent="-241807" lvl="0" marL="365760" rtl="0" algn="l">
              <a:lnSpc>
                <a:spcPct val="80000"/>
              </a:lnSpc>
              <a:spcBef>
                <a:spcPts val="400"/>
              </a:spcBef>
              <a:spcAft>
                <a:spcPts val="0"/>
              </a:spcAft>
              <a:buSzPts val="1000"/>
              <a:buChar char="🞂"/>
            </a:pPr>
            <a:r>
              <a:rPr lang="en-US" sz="1000"/>
              <a:t>Select the grey box:  Scholarship List</a:t>
            </a:r>
            <a:endParaRPr sz="1000"/>
          </a:p>
          <a:p>
            <a:pPr indent="-241807" lvl="0" marL="365760" rtl="0" algn="l">
              <a:lnSpc>
                <a:spcPct val="80000"/>
              </a:lnSpc>
              <a:spcBef>
                <a:spcPts val="400"/>
              </a:spcBef>
              <a:spcAft>
                <a:spcPts val="0"/>
              </a:spcAft>
              <a:buSzPts val="1000"/>
              <a:buChar char="🞂"/>
            </a:pPr>
            <a:r>
              <a:rPr lang="en-US" sz="1000"/>
              <a:t>A Google Sheet spreadsheet will appear</a:t>
            </a:r>
            <a:endParaRPr sz="1000"/>
          </a:p>
        </p:txBody>
      </p:sp>
      <p:graphicFrame>
        <p:nvGraphicFramePr>
          <p:cNvPr id="400" name="Google Shape;400;g15fe3abb56c_0_170"/>
          <p:cNvGraphicFramePr/>
          <p:nvPr/>
        </p:nvGraphicFramePr>
        <p:xfrm>
          <a:off x="838225" y="949925"/>
          <a:ext cx="3000000" cy="3000000"/>
        </p:xfrm>
        <a:graphic>
          <a:graphicData uri="http://schemas.openxmlformats.org/drawingml/2006/table">
            <a:tbl>
              <a:tblPr>
                <a:noFill/>
                <a:tableStyleId>{1D7B14C8-58CF-4886-8F46-80F2ADCA0977}</a:tableStyleId>
              </a:tblPr>
              <a:tblGrid>
                <a:gridCol w="423250"/>
                <a:gridCol w="1111050"/>
                <a:gridCol w="914575"/>
                <a:gridCol w="476175"/>
                <a:gridCol w="347675"/>
                <a:gridCol w="1111050"/>
                <a:gridCol w="2191925"/>
                <a:gridCol w="680250"/>
              </a:tblGrid>
              <a:tr h="516975">
                <a:tc>
                  <a:txBody>
                    <a:bodyPr/>
                    <a:lstStyle/>
                    <a:p>
                      <a:pPr indent="0" lvl="0" marL="0" rtl="0" algn="ctr">
                        <a:lnSpc>
                          <a:spcPct val="115000"/>
                        </a:lnSpc>
                        <a:spcBef>
                          <a:spcPts val="0"/>
                        </a:spcBef>
                        <a:spcAft>
                          <a:spcPts val="0"/>
                        </a:spcAft>
                        <a:buNone/>
                      </a:pPr>
                      <a:r>
                        <a:rPr b="1" lang="en-US" sz="1100" u="sng">
                          <a:latin typeface="Calibri"/>
                          <a:ea typeface="Calibri"/>
                          <a:cs typeface="Calibri"/>
                          <a:sym typeface="Calibri"/>
                        </a:rPr>
                        <a:t>Due Date</a:t>
                      </a:r>
                      <a:endParaRPr b="1" sz="1100" u="sng">
                        <a:latin typeface="Calibri"/>
                        <a:ea typeface="Calibri"/>
                        <a:cs typeface="Calibri"/>
                        <a:sym typeface="Calibri"/>
                      </a:endParaRPr>
                    </a:p>
                  </a:txBody>
                  <a:tcPr marT="91425" marB="91425" marR="28575" marL="2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solidFill>
                      <a:srgbClr val="B4C6E7"/>
                    </a:solidFill>
                  </a:tcPr>
                </a:tc>
                <a:tc>
                  <a:txBody>
                    <a:bodyPr/>
                    <a:lstStyle/>
                    <a:p>
                      <a:pPr indent="0" lvl="0" marL="0" rtl="0" algn="l">
                        <a:lnSpc>
                          <a:spcPct val="115000"/>
                        </a:lnSpc>
                        <a:spcBef>
                          <a:spcPts val="0"/>
                        </a:spcBef>
                        <a:spcAft>
                          <a:spcPts val="0"/>
                        </a:spcAft>
                        <a:buNone/>
                      </a:pPr>
                      <a:r>
                        <a:rPr b="1" lang="en-US" sz="1100" u="sng">
                          <a:latin typeface="Calibri"/>
                          <a:ea typeface="Calibri"/>
                          <a:cs typeface="Calibri"/>
                          <a:sym typeface="Calibri"/>
                        </a:rPr>
                        <a:t>Scholarship Name</a:t>
                      </a:r>
                      <a:endParaRPr b="1" sz="1100" u="sng">
                        <a:latin typeface="Calibri"/>
                        <a:ea typeface="Calibri"/>
                        <a:cs typeface="Calibri"/>
                        <a:sym typeface="Calibri"/>
                      </a:endParaRPr>
                    </a:p>
                  </a:txBody>
                  <a:tcPr marT="91425" marB="91425" marR="28575" marL="2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b="1" lang="en-US" sz="1100" u="sng">
                          <a:latin typeface="Calibri"/>
                          <a:ea typeface="Calibri"/>
                          <a:cs typeface="Calibri"/>
                          <a:sym typeface="Calibri"/>
                        </a:rPr>
                        <a:t>Key Words</a:t>
                      </a:r>
                      <a:endParaRPr b="1" sz="1100" u="sng">
                        <a:latin typeface="Calibri"/>
                        <a:ea typeface="Calibri"/>
                        <a:cs typeface="Calibri"/>
                        <a:sym typeface="Calibri"/>
                      </a:endParaRPr>
                    </a:p>
                  </a:txBody>
                  <a:tcPr marT="91425" marB="91425" marR="28575" marL="2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solidFill>
                      <a:srgbClr val="99FFCC"/>
                    </a:solidFill>
                  </a:tcPr>
                </a:tc>
                <a:tc>
                  <a:txBody>
                    <a:bodyPr/>
                    <a:lstStyle/>
                    <a:p>
                      <a:pPr indent="0" lvl="0" marL="0" rtl="0" algn="ctr">
                        <a:lnSpc>
                          <a:spcPct val="115000"/>
                        </a:lnSpc>
                        <a:spcBef>
                          <a:spcPts val="0"/>
                        </a:spcBef>
                        <a:spcAft>
                          <a:spcPts val="0"/>
                        </a:spcAft>
                        <a:buNone/>
                      </a:pPr>
                      <a:r>
                        <a:rPr b="1" lang="en-US" sz="1100" u="sng">
                          <a:latin typeface="Calibri"/>
                          <a:ea typeface="Calibri"/>
                          <a:cs typeface="Calibri"/>
                          <a:sym typeface="Calibri"/>
                        </a:rPr>
                        <a:t>Amount</a:t>
                      </a:r>
                      <a:endParaRPr b="1" sz="1100" u="sng">
                        <a:latin typeface="Calibri"/>
                        <a:ea typeface="Calibri"/>
                        <a:cs typeface="Calibri"/>
                        <a:sym typeface="Calibri"/>
                      </a:endParaRPr>
                    </a:p>
                  </a:txBody>
                  <a:tcPr marT="91425" marB="91425" marR="28575" marL="2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en-US" sz="1100" u="sng">
                          <a:latin typeface="Calibri"/>
                          <a:ea typeface="Calibri"/>
                          <a:cs typeface="Calibri"/>
                          <a:sym typeface="Calibri"/>
                        </a:rPr>
                        <a:t>GPA</a:t>
                      </a:r>
                      <a:endParaRPr b="1" sz="1100" u="sng">
                        <a:latin typeface="Calibri"/>
                        <a:ea typeface="Calibri"/>
                        <a:cs typeface="Calibri"/>
                        <a:sym typeface="Calibri"/>
                      </a:endParaRPr>
                    </a:p>
                  </a:txBody>
                  <a:tcPr marT="91425" marB="91425" marR="28575" marL="2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en-US" sz="1100" u="sng">
                          <a:latin typeface="Calibri"/>
                          <a:ea typeface="Calibri"/>
                          <a:cs typeface="Calibri"/>
                          <a:sym typeface="Calibri"/>
                        </a:rPr>
                        <a:t>Website</a:t>
                      </a:r>
                      <a:endParaRPr b="1" sz="1100" u="sng">
                        <a:latin typeface="Calibri"/>
                        <a:ea typeface="Calibri"/>
                        <a:cs typeface="Calibri"/>
                        <a:sym typeface="Calibri"/>
                      </a:endParaRPr>
                    </a:p>
                  </a:txBody>
                  <a:tcPr marT="91425" marB="91425" marR="28575" marL="2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en-US" sz="1100" u="sng">
                          <a:latin typeface="Calibri"/>
                          <a:ea typeface="Calibri"/>
                          <a:cs typeface="Calibri"/>
                          <a:sym typeface="Calibri"/>
                        </a:rPr>
                        <a:t>Description</a:t>
                      </a:r>
                      <a:endParaRPr b="1" sz="1100" u="sng">
                        <a:latin typeface="Calibri"/>
                        <a:ea typeface="Calibri"/>
                        <a:cs typeface="Calibri"/>
                        <a:sym typeface="Calibri"/>
                      </a:endParaRPr>
                    </a:p>
                  </a:txBody>
                  <a:tcPr marT="91425" marB="91425" marR="28575" marL="2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b="1" lang="en-US" sz="1100" u="sng">
                          <a:latin typeface="Calibri"/>
                          <a:ea typeface="Calibri"/>
                          <a:cs typeface="Calibri"/>
                          <a:sym typeface="Calibri"/>
                        </a:rPr>
                        <a:t>Applicant Area</a:t>
                      </a:r>
                      <a:endParaRPr b="1" sz="1100" u="sng">
                        <a:latin typeface="Calibri"/>
                        <a:ea typeface="Calibri"/>
                        <a:cs typeface="Calibri"/>
                        <a:sym typeface="Calibri"/>
                      </a:endParaRPr>
                    </a:p>
                  </a:txBody>
                  <a:tcPr marT="91425" marB="91425" marR="28575" marL="2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tcPr>
                </a:tc>
              </a:tr>
              <a:tr h="691650">
                <a:tc>
                  <a:txBody>
                    <a:bodyPr/>
                    <a:lstStyle/>
                    <a:p>
                      <a:pPr indent="0" lvl="0" marL="0" rtl="0" algn="ctr">
                        <a:lnSpc>
                          <a:spcPct val="115000"/>
                        </a:lnSpc>
                        <a:spcBef>
                          <a:spcPts val="0"/>
                        </a:spcBef>
                        <a:spcAft>
                          <a:spcPts val="0"/>
                        </a:spcAft>
                        <a:buNone/>
                      </a:pPr>
                      <a:r>
                        <a:rPr lang="en-US" sz="1100">
                          <a:latin typeface="Calibri"/>
                          <a:ea typeface="Calibri"/>
                          <a:cs typeface="Calibri"/>
                          <a:sym typeface="Calibri"/>
                        </a:rPr>
                        <a:t>10/8</a:t>
                      </a:r>
                      <a:endParaRPr sz="1100">
                        <a:latin typeface="Calibri"/>
                        <a:ea typeface="Calibri"/>
                        <a:cs typeface="Calibri"/>
                        <a:sym typeface="Calibri"/>
                      </a:endParaRPr>
                    </a:p>
                  </a:txBody>
                  <a:tcPr marT="91425" marB="91425" marR="28575" marL="2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solidFill>
                      <a:srgbClr val="B4C6E7"/>
                    </a:solidFill>
                  </a:tcPr>
                </a:tc>
                <a:tc>
                  <a:txBody>
                    <a:bodyPr/>
                    <a:lstStyle/>
                    <a:p>
                      <a:pPr indent="0" lvl="0" marL="0" rtl="0" algn="l">
                        <a:lnSpc>
                          <a:spcPct val="115000"/>
                        </a:lnSpc>
                        <a:spcBef>
                          <a:spcPts val="0"/>
                        </a:spcBef>
                        <a:spcAft>
                          <a:spcPts val="0"/>
                        </a:spcAft>
                        <a:buNone/>
                      </a:pPr>
                      <a:r>
                        <a:rPr b="1" lang="en-US" sz="1100">
                          <a:latin typeface="Calibri"/>
                          <a:ea typeface="Calibri"/>
                          <a:cs typeface="Calibri"/>
                          <a:sym typeface="Calibri"/>
                        </a:rPr>
                        <a:t>The Skanner Foundation Scholarship</a:t>
                      </a:r>
                      <a:endParaRPr b="1" sz="1100">
                        <a:latin typeface="Calibri"/>
                        <a:ea typeface="Calibri"/>
                        <a:cs typeface="Calibri"/>
                        <a:sym typeface="Calibri"/>
                      </a:endParaRPr>
                    </a:p>
                  </a:txBody>
                  <a:tcPr marT="91425" marB="91425" marR="28575" marL="2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Community service</a:t>
                      </a:r>
                      <a:endParaRPr sz="1100">
                        <a:latin typeface="Calibri"/>
                        <a:ea typeface="Calibri"/>
                        <a:cs typeface="Calibri"/>
                        <a:sym typeface="Calibri"/>
                      </a:endParaRPr>
                    </a:p>
                  </a:txBody>
                  <a:tcPr marT="91425" marB="91425" marR="28575" marL="2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solidFill>
                      <a:srgbClr val="99FFCC"/>
                    </a:solidFill>
                  </a:tcPr>
                </a:tc>
                <a:tc>
                  <a:txBody>
                    <a:bodyPr/>
                    <a:lstStyle/>
                    <a:p>
                      <a:pPr indent="0" lvl="0" marL="0" rtl="0" algn="ctr">
                        <a:lnSpc>
                          <a:spcPct val="115000"/>
                        </a:lnSpc>
                        <a:spcBef>
                          <a:spcPts val="0"/>
                        </a:spcBef>
                        <a:spcAft>
                          <a:spcPts val="0"/>
                        </a:spcAft>
                        <a:buNone/>
                      </a:pPr>
                      <a:r>
                        <a:rPr lang="en-US" sz="1100">
                          <a:latin typeface="Calibri"/>
                          <a:ea typeface="Calibri"/>
                          <a:cs typeface="Calibri"/>
                          <a:sym typeface="Calibri"/>
                        </a:rPr>
                        <a:t>$3,000</a:t>
                      </a:r>
                      <a:endParaRPr sz="1100">
                        <a:latin typeface="Calibri"/>
                        <a:ea typeface="Calibri"/>
                        <a:cs typeface="Calibri"/>
                        <a:sym typeface="Calibri"/>
                      </a:endParaRPr>
                    </a:p>
                  </a:txBody>
                  <a:tcPr marT="91425" marB="91425" marR="28575" marL="2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US" sz="1100">
                          <a:latin typeface="Calibri"/>
                          <a:ea typeface="Calibri"/>
                          <a:cs typeface="Calibri"/>
                          <a:sym typeface="Calibri"/>
                        </a:rPr>
                        <a:t>2.5</a:t>
                      </a:r>
                      <a:endParaRPr sz="1100">
                        <a:latin typeface="Calibri"/>
                        <a:ea typeface="Calibri"/>
                        <a:cs typeface="Calibri"/>
                        <a:sym typeface="Calibri"/>
                      </a:endParaRPr>
                    </a:p>
                  </a:txBody>
                  <a:tcPr marT="91425" marB="91425" marR="28575" marL="2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n-US" sz="1100" u="sng">
                          <a:solidFill>
                            <a:schemeClr val="hlink"/>
                          </a:solidFill>
                          <a:latin typeface="Calibri"/>
                          <a:ea typeface="Calibri"/>
                          <a:cs typeface="Calibri"/>
                          <a:sym typeface="Calibri"/>
                          <a:hlinkClick r:id="rId3"/>
                        </a:rPr>
                        <a:t>https://www.theskanner.com/foundation/scholarship</a:t>
                      </a:r>
                      <a:endParaRPr sz="1100" u="sng">
                        <a:solidFill>
                          <a:schemeClr val="hlink"/>
                        </a:solidFill>
                        <a:latin typeface="Calibri"/>
                        <a:ea typeface="Calibri"/>
                        <a:cs typeface="Calibri"/>
                        <a:sym typeface="Calibri"/>
                      </a:endParaRPr>
                    </a:p>
                  </a:txBody>
                  <a:tcPr marT="91425" marB="91425" marR="28575" marL="2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Applicants must have completed at least 20 hours of volunteer service within the last year.</a:t>
                      </a:r>
                      <a:endParaRPr sz="1100">
                        <a:latin typeface="Calibri"/>
                        <a:ea typeface="Calibri"/>
                        <a:cs typeface="Calibri"/>
                        <a:sym typeface="Calibri"/>
                      </a:endParaRPr>
                    </a:p>
                  </a:txBody>
                  <a:tcPr marT="91425" marB="91425" marR="28575" marL="2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Regional</a:t>
                      </a:r>
                      <a:endParaRPr sz="1100">
                        <a:latin typeface="Calibri"/>
                        <a:ea typeface="Calibri"/>
                        <a:cs typeface="Calibri"/>
                        <a:sym typeface="Calibri"/>
                      </a:endParaRPr>
                    </a:p>
                  </a:txBody>
                  <a:tcPr marT="91425" marB="91425" marR="28575" marL="2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tcPr>
                </a:tc>
              </a:tr>
              <a:tr h="1215625">
                <a:tc>
                  <a:txBody>
                    <a:bodyPr/>
                    <a:lstStyle/>
                    <a:p>
                      <a:pPr indent="0" lvl="0" marL="0" rtl="0" algn="ctr">
                        <a:lnSpc>
                          <a:spcPct val="115000"/>
                        </a:lnSpc>
                        <a:spcBef>
                          <a:spcPts val="0"/>
                        </a:spcBef>
                        <a:spcAft>
                          <a:spcPts val="0"/>
                        </a:spcAft>
                        <a:buNone/>
                      </a:pPr>
                      <a:r>
                        <a:rPr lang="en-US" sz="1100">
                          <a:latin typeface="Calibri"/>
                          <a:ea typeface="Calibri"/>
                          <a:cs typeface="Calibri"/>
                          <a:sym typeface="Calibri"/>
                        </a:rPr>
                        <a:t>10/8</a:t>
                      </a:r>
                      <a:endParaRPr sz="1100">
                        <a:latin typeface="Calibri"/>
                        <a:ea typeface="Calibri"/>
                        <a:cs typeface="Calibri"/>
                        <a:sym typeface="Calibri"/>
                      </a:endParaRPr>
                    </a:p>
                  </a:txBody>
                  <a:tcPr marT="91425" marB="91425" marR="28575" marL="2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solidFill>
                      <a:srgbClr val="B4C6E7"/>
                    </a:solidFill>
                  </a:tcPr>
                </a:tc>
                <a:tc>
                  <a:txBody>
                    <a:bodyPr/>
                    <a:lstStyle/>
                    <a:p>
                      <a:pPr indent="0" lvl="0" marL="0" rtl="0" algn="l">
                        <a:lnSpc>
                          <a:spcPct val="115000"/>
                        </a:lnSpc>
                        <a:spcBef>
                          <a:spcPts val="0"/>
                        </a:spcBef>
                        <a:spcAft>
                          <a:spcPts val="0"/>
                        </a:spcAft>
                        <a:buNone/>
                      </a:pPr>
                      <a:r>
                        <a:rPr b="1" lang="en-US" sz="1100">
                          <a:latin typeface="Calibri"/>
                          <a:ea typeface="Calibri"/>
                          <a:cs typeface="Calibri"/>
                          <a:sym typeface="Calibri"/>
                        </a:rPr>
                        <a:t>AES Engineers Scholarship</a:t>
                      </a:r>
                      <a:endParaRPr b="1" sz="1100">
                        <a:latin typeface="Calibri"/>
                        <a:ea typeface="Calibri"/>
                        <a:cs typeface="Calibri"/>
                        <a:sym typeface="Calibri"/>
                      </a:endParaRPr>
                    </a:p>
                  </a:txBody>
                  <a:tcPr marT="91425" marB="91425" marR="28575" marL="2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Essay</a:t>
                      </a:r>
                      <a:endParaRPr sz="1100">
                        <a:latin typeface="Calibri"/>
                        <a:ea typeface="Calibri"/>
                        <a:cs typeface="Calibri"/>
                        <a:sym typeface="Calibri"/>
                      </a:endParaRPr>
                    </a:p>
                  </a:txBody>
                  <a:tcPr marT="91425" marB="91425" marR="28575" marL="2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solidFill>
                      <a:srgbClr val="99FFCC"/>
                    </a:solidFill>
                  </a:tcPr>
                </a:tc>
                <a:tc>
                  <a:txBody>
                    <a:bodyPr/>
                    <a:lstStyle/>
                    <a:p>
                      <a:pPr indent="0" lvl="0" marL="0" rtl="0" algn="ctr">
                        <a:lnSpc>
                          <a:spcPct val="115000"/>
                        </a:lnSpc>
                        <a:spcBef>
                          <a:spcPts val="0"/>
                        </a:spcBef>
                        <a:spcAft>
                          <a:spcPts val="0"/>
                        </a:spcAft>
                        <a:buNone/>
                      </a:pPr>
                      <a:r>
                        <a:rPr lang="en-US" sz="1100">
                          <a:latin typeface="Calibri"/>
                          <a:ea typeface="Calibri"/>
                          <a:cs typeface="Calibri"/>
                          <a:sym typeface="Calibri"/>
                        </a:rPr>
                        <a:t>$500</a:t>
                      </a:r>
                      <a:endParaRPr sz="1100">
                        <a:latin typeface="Calibri"/>
                        <a:ea typeface="Calibri"/>
                        <a:cs typeface="Calibri"/>
                        <a:sym typeface="Calibri"/>
                      </a:endParaRPr>
                    </a:p>
                  </a:txBody>
                  <a:tcPr marT="91425" marB="91425" marR="28575" marL="2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28575" marL="2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n-US" sz="1100" u="sng">
                          <a:solidFill>
                            <a:schemeClr val="hlink"/>
                          </a:solidFill>
                          <a:latin typeface="Calibri"/>
                          <a:ea typeface="Calibri"/>
                          <a:cs typeface="Calibri"/>
                          <a:sym typeface="Calibri"/>
                          <a:hlinkClick r:id="rId4"/>
                        </a:rPr>
                        <a:t>http://www.aesengineers.com/scholarships.php</a:t>
                      </a:r>
                      <a:endParaRPr sz="1100" u="sng">
                        <a:solidFill>
                          <a:schemeClr val="hlink"/>
                        </a:solidFill>
                        <a:latin typeface="Calibri"/>
                        <a:ea typeface="Calibri"/>
                        <a:cs typeface="Calibri"/>
                        <a:sym typeface="Calibri"/>
                      </a:endParaRPr>
                    </a:p>
                  </a:txBody>
                  <a:tcPr marT="91425" marB="91425" marR="28575" marL="2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500-1000 word essay: When you look back on your life in 30 years, what would it take for you to consider your life successful? What relationships or accomplishments will be important on this journey?</a:t>
                      </a:r>
                      <a:endParaRPr sz="1100">
                        <a:latin typeface="Calibri"/>
                        <a:ea typeface="Calibri"/>
                        <a:cs typeface="Calibri"/>
                        <a:sym typeface="Calibri"/>
                      </a:endParaRPr>
                    </a:p>
                  </a:txBody>
                  <a:tcPr marT="91425" marB="91425" marR="28575" marL="2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National</a:t>
                      </a:r>
                      <a:endParaRPr sz="1100">
                        <a:latin typeface="Calibri"/>
                        <a:ea typeface="Calibri"/>
                        <a:cs typeface="Calibri"/>
                        <a:sym typeface="Calibri"/>
                      </a:endParaRPr>
                    </a:p>
                  </a:txBody>
                  <a:tcPr marT="91425" marB="91425" marR="28575" marL="2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tcPr>
                </a:tc>
              </a:tr>
              <a:tr h="1564975">
                <a:tc>
                  <a:txBody>
                    <a:bodyPr/>
                    <a:lstStyle/>
                    <a:p>
                      <a:pPr indent="0" lvl="0" marL="0" rtl="0" algn="ctr">
                        <a:lnSpc>
                          <a:spcPct val="115000"/>
                        </a:lnSpc>
                        <a:spcBef>
                          <a:spcPts val="0"/>
                        </a:spcBef>
                        <a:spcAft>
                          <a:spcPts val="0"/>
                        </a:spcAft>
                        <a:buNone/>
                      </a:pPr>
                      <a:r>
                        <a:rPr lang="en-US" sz="1100">
                          <a:latin typeface="Calibri"/>
                          <a:ea typeface="Calibri"/>
                          <a:cs typeface="Calibri"/>
                          <a:sym typeface="Calibri"/>
                        </a:rPr>
                        <a:t>10/10</a:t>
                      </a:r>
                      <a:endParaRPr sz="1100">
                        <a:latin typeface="Calibri"/>
                        <a:ea typeface="Calibri"/>
                        <a:cs typeface="Calibri"/>
                        <a:sym typeface="Calibri"/>
                      </a:endParaRPr>
                    </a:p>
                  </a:txBody>
                  <a:tcPr marT="91425" marB="91425" marR="28575" marL="2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solidFill>
                      <a:srgbClr val="B4C6E7"/>
                    </a:solidFill>
                  </a:tcPr>
                </a:tc>
                <a:tc>
                  <a:txBody>
                    <a:bodyPr/>
                    <a:lstStyle/>
                    <a:p>
                      <a:pPr indent="0" lvl="0" marL="0" rtl="0" algn="l">
                        <a:lnSpc>
                          <a:spcPct val="115000"/>
                        </a:lnSpc>
                        <a:spcBef>
                          <a:spcPts val="0"/>
                        </a:spcBef>
                        <a:spcAft>
                          <a:spcPts val="0"/>
                        </a:spcAft>
                        <a:buNone/>
                      </a:pPr>
                      <a:r>
                        <a:rPr b="1" lang="en-US" sz="1100">
                          <a:latin typeface="Calibri"/>
                          <a:ea typeface="Calibri"/>
                          <a:cs typeface="Calibri"/>
                          <a:sym typeface="Calibri"/>
                        </a:rPr>
                        <a:t>Youth Senate Program</a:t>
                      </a:r>
                      <a:endParaRPr b="1" sz="1100">
                        <a:latin typeface="Calibri"/>
                        <a:ea typeface="Calibri"/>
                        <a:cs typeface="Calibri"/>
                        <a:sym typeface="Calibri"/>
                      </a:endParaRPr>
                    </a:p>
                  </a:txBody>
                  <a:tcPr marT="91425" marB="91425" marR="28575" marL="2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Student government leaders</a:t>
                      </a:r>
                      <a:endParaRPr sz="1100">
                        <a:latin typeface="Calibri"/>
                        <a:ea typeface="Calibri"/>
                        <a:cs typeface="Calibri"/>
                        <a:sym typeface="Calibri"/>
                      </a:endParaRPr>
                    </a:p>
                  </a:txBody>
                  <a:tcPr marT="91425" marB="91425" marR="28575" marL="2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solidFill>
                      <a:srgbClr val="99FFCC"/>
                    </a:solidFill>
                  </a:tcPr>
                </a:tc>
                <a:tc>
                  <a:txBody>
                    <a:bodyPr/>
                    <a:lstStyle/>
                    <a:p>
                      <a:pPr indent="0" lvl="0" marL="0" rtl="0" algn="ctr">
                        <a:lnSpc>
                          <a:spcPct val="115000"/>
                        </a:lnSpc>
                        <a:spcBef>
                          <a:spcPts val="0"/>
                        </a:spcBef>
                        <a:spcAft>
                          <a:spcPts val="0"/>
                        </a:spcAft>
                        <a:buNone/>
                      </a:pPr>
                      <a:r>
                        <a:rPr lang="en-US" sz="1100">
                          <a:latin typeface="Calibri"/>
                          <a:ea typeface="Calibri"/>
                          <a:cs typeface="Calibri"/>
                          <a:sym typeface="Calibri"/>
                        </a:rPr>
                        <a:t>$10,000</a:t>
                      </a:r>
                      <a:endParaRPr sz="1100">
                        <a:latin typeface="Calibri"/>
                        <a:ea typeface="Calibri"/>
                        <a:cs typeface="Calibri"/>
                        <a:sym typeface="Calibri"/>
                      </a:endParaRPr>
                    </a:p>
                  </a:txBody>
                  <a:tcPr marT="91425" marB="91425" marR="28575" marL="2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28575" marL="2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n-US" sz="1100" u="sng">
                          <a:latin typeface="Calibri"/>
                          <a:ea typeface="Calibri"/>
                          <a:cs typeface="Calibri"/>
                          <a:sym typeface="Calibri"/>
                        </a:rPr>
                        <a:t>https://www.oregon.gov/ode/students-and-family/Pages/United-States-Senate-Youth-Program.aspx?utm_medium=email&amp;utm_source=govdelivery</a:t>
                      </a:r>
                      <a:endParaRPr sz="1100" u="sng">
                        <a:latin typeface="Calibri"/>
                        <a:ea typeface="Calibri"/>
                        <a:cs typeface="Calibri"/>
                        <a:sym typeface="Calibri"/>
                      </a:endParaRPr>
                    </a:p>
                  </a:txBody>
                  <a:tcPr marT="91425" marB="91425" marR="28575" marL="2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Leaders in student government, education, public affairs or community service. Students must be nominated by school principal and will attend national conference.</a:t>
                      </a:r>
                      <a:endParaRPr sz="1100">
                        <a:latin typeface="Calibri"/>
                        <a:ea typeface="Calibri"/>
                        <a:cs typeface="Calibri"/>
                        <a:sym typeface="Calibri"/>
                      </a:endParaRPr>
                    </a:p>
                  </a:txBody>
                  <a:tcPr marT="91425" marB="91425" marR="28575" marL="2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Regional</a:t>
                      </a:r>
                      <a:endParaRPr sz="1100">
                        <a:latin typeface="Calibri"/>
                        <a:ea typeface="Calibri"/>
                        <a:cs typeface="Calibri"/>
                        <a:sym typeface="Calibri"/>
                      </a:endParaRPr>
                    </a:p>
                  </a:txBody>
                  <a:tcPr marT="91425" marB="91425" marR="28575" marL="2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g15fe3abb56c_0_157"/>
          <p:cNvSpPr txBox="1"/>
          <p:nvPr>
            <p:ph idx="1" type="body"/>
          </p:nvPr>
        </p:nvSpPr>
        <p:spPr>
          <a:xfrm>
            <a:off x="525175" y="3028800"/>
            <a:ext cx="8229600" cy="2188800"/>
          </a:xfrm>
          <a:prstGeom prst="rect">
            <a:avLst/>
          </a:prstGeom>
          <a:noFill/>
          <a:ln>
            <a:noFill/>
          </a:ln>
        </p:spPr>
        <p:txBody>
          <a:bodyPr anchorCtr="0" anchor="t" bIns="45700" lIns="91425" spcFirstLastPara="1" rIns="91425" wrap="square" tIns="45700">
            <a:normAutofit lnSpcReduction="10000"/>
          </a:bodyPr>
          <a:lstStyle/>
          <a:p>
            <a:pPr indent="-256032" lvl="0" marL="365760" rtl="0" algn="ctr">
              <a:spcBef>
                <a:spcPts val="400"/>
              </a:spcBef>
              <a:spcAft>
                <a:spcPts val="0"/>
              </a:spcAft>
              <a:buSzPts val="1836"/>
              <a:buNone/>
            </a:pPr>
            <a:r>
              <a:rPr lang="en-US"/>
              <a:t>Internet Search on Scholarship Databases</a:t>
            </a:r>
            <a:endParaRPr/>
          </a:p>
          <a:p>
            <a:pPr indent="-256032" lvl="0" marL="365760" rtl="0" algn="ctr">
              <a:spcBef>
                <a:spcPts val="400"/>
              </a:spcBef>
              <a:spcAft>
                <a:spcPts val="0"/>
              </a:spcAft>
              <a:buSzPts val="1836"/>
              <a:buNone/>
            </a:pPr>
            <a:r>
              <a:rPr lang="en-US"/>
              <a:t>Clubs and Groups</a:t>
            </a:r>
            <a:endParaRPr/>
          </a:p>
          <a:p>
            <a:pPr indent="-256032" lvl="0" marL="365760" rtl="0" algn="ctr">
              <a:spcBef>
                <a:spcPts val="400"/>
              </a:spcBef>
              <a:spcAft>
                <a:spcPts val="0"/>
              </a:spcAft>
              <a:buSzPts val="1836"/>
              <a:buNone/>
            </a:pPr>
            <a:r>
              <a:rPr lang="en-US"/>
              <a:t>Parents or Your Place of Employment</a:t>
            </a:r>
            <a:endParaRPr/>
          </a:p>
          <a:p>
            <a:pPr indent="-256032" lvl="0" marL="365760" rtl="0" algn="ctr">
              <a:spcBef>
                <a:spcPts val="400"/>
              </a:spcBef>
              <a:spcAft>
                <a:spcPts val="0"/>
              </a:spcAft>
              <a:buSzPts val="1836"/>
              <a:buNone/>
            </a:pPr>
            <a:r>
              <a:rPr lang="en-US"/>
              <a:t>Naviance</a:t>
            </a:r>
            <a:endParaRPr/>
          </a:p>
          <a:p>
            <a:pPr indent="-139446" lvl="0" marL="365760" rtl="0" algn="l">
              <a:spcBef>
                <a:spcPts val="400"/>
              </a:spcBef>
              <a:spcAft>
                <a:spcPts val="0"/>
              </a:spcAft>
              <a:buSzPts val="1836"/>
              <a:buNone/>
            </a:pPr>
            <a:r>
              <a:t/>
            </a:r>
            <a:endParaRPr/>
          </a:p>
        </p:txBody>
      </p:sp>
      <p:sp>
        <p:nvSpPr>
          <p:cNvPr id="406" name="Google Shape;406;g15fe3abb56c_0_157"/>
          <p:cNvSpPr txBox="1"/>
          <p:nvPr>
            <p:ph type="title"/>
          </p:nvPr>
        </p:nvSpPr>
        <p:spPr>
          <a:xfrm>
            <a:off x="457200" y="11430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2"/>
              </a:buClr>
              <a:buSzPct val="100000"/>
              <a:buFont typeface="Lucida Sans"/>
              <a:buNone/>
            </a:pPr>
            <a:r>
              <a:rPr lang="en-US" sz="5400"/>
              <a:t>Finding Scholarship Opportunities</a:t>
            </a:r>
            <a:endParaRPr/>
          </a:p>
        </p:txBody>
      </p:sp>
      <p:pic>
        <p:nvPicPr>
          <p:cNvPr descr="Image result for clipart college" id="407" name="Google Shape;407;g15fe3abb56c_0_157"/>
          <p:cNvPicPr preferRelativeResize="0"/>
          <p:nvPr/>
        </p:nvPicPr>
        <p:blipFill rotWithShape="1">
          <a:blip r:embed="rId3">
            <a:alphaModFix/>
          </a:blip>
          <a:srcRect b="0" l="0" r="0" t="0"/>
          <a:stretch/>
        </p:blipFill>
        <p:spPr>
          <a:xfrm>
            <a:off x="6172200" y="4953000"/>
            <a:ext cx="2332074" cy="1698096"/>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g15fe3abb56c_0_176"/>
          <p:cNvSpPr txBox="1"/>
          <p:nvPr>
            <p:ph idx="1" type="body"/>
          </p:nvPr>
        </p:nvSpPr>
        <p:spPr>
          <a:xfrm>
            <a:off x="457200" y="1828800"/>
            <a:ext cx="8229600" cy="4026000"/>
          </a:xfrm>
          <a:prstGeom prst="rect">
            <a:avLst/>
          </a:prstGeom>
          <a:noFill/>
          <a:ln>
            <a:noFill/>
          </a:ln>
        </p:spPr>
        <p:txBody>
          <a:bodyPr anchorCtr="0" anchor="t" bIns="45700" lIns="91425" spcFirstLastPara="1" rIns="91425" wrap="square" tIns="45700">
            <a:normAutofit/>
          </a:bodyPr>
          <a:lstStyle/>
          <a:p>
            <a:pPr indent="-256032" lvl="0" marL="365760" rtl="0" algn="l">
              <a:spcBef>
                <a:spcPts val="0"/>
              </a:spcBef>
              <a:spcAft>
                <a:spcPts val="0"/>
              </a:spcAft>
              <a:buSzPts val="1836"/>
              <a:buChar char="🞂"/>
            </a:pPr>
            <a:r>
              <a:rPr lang="en-US"/>
              <a:t>OSAC Scholarships</a:t>
            </a:r>
            <a:endParaRPr/>
          </a:p>
          <a:p>
            <a:pPr indent="-228600" lvl="1" marL="621792" rtl="0" algn="l">
              <a:spcBef>
                <a:spcPts val="324"/>
              </a:spcBef>
              <a:spcAft>
                <a:spcPts val="0"/>
              </a:spcAft>
              <a:buSzPts val="2000"/>
              <a:buNone/>
            </a:pPr>
            <a:r>
              <a:rPr lang="en-US" sz="2000"/>
              <a:t>Office of Student Access and Completion</a:t>
            </a:r>
            <a:endParaRPr/>
          </a:p>
          <a:p>
            <a:pPr indent="-228600" lvl="1" marL="621792" rtl="0" algn="l">
              <a:spcBef>
                <a:spcPts val="324"/>
              </a:spcBef>
              <a:spcAft>
                <a:spcPts val="0"/>
              </a:spcAft>
              <a:buSzPts val="2000"/>
              <a:buNone/>
            </a:pPr>
            <a:r>
              <a:rPr lang="en-US" sz="2000" u="sng">
                <a:solidFill>
                  <a:schemeClr val="hlink"/>
                </a:solidFill>
                <a:hlinkClick r:id="rId3"/>
              </a:rPr>
              <a:t>www.oregonstudentaid.gov</a:t>
            </a:r>
            <a:endParaRPr sz="2000"/>
          </a:p>
          <a:p>
            <a:pPr indent="-228600" lvl="2" marL="859536" rtl="0" algn="l">
              <a:spcBef>
                <a:spcPts val="350"/>
              </a:spcBef>
              <a:spcAft>
                <a:spcPts val="0"/>
              </a:spcAft>
              <a:buClr>
                <a:srgbClr val="0070C0"/>
              </a:buClr>
              <a:buSzPts val="2000"/>
              <a:buChar char="●"/>
            </a:pPr>
            <a:r>
              <a:rPr lang="en-US" sz="2000"/>
              <a:t>One application</a:t>
            </a:r>
            <a:endParaRPr/>
          </a:p>
          <a:p>
            <a:pPr indent="-228600" lvl="2" marL="859536" rtl="0" algn="l">
              <a:spcBef>
                <a:spcPts val="350"/>
              </a:spcBef>
              <a:spcAft>
                <a:spcPts val="0"/>
              </a:spcAft>
              <a:buClr>
                <a:srgbClr val="0070C0"/>
              </a:buClr>
              <a:buSzPts val="2000"/>
              <a:buChar char="●"/>
            </a:pPr>
            <a:r>
              <a:rPr lang="en-US" sz="2000"/>
              <a:t>Over 600 scholarships</a:t>
            </a:r>
            <a:endParaRPr/>
          </a:p>
          <a:p>
            <a:pPr indent="-228600" lvl="2" marL="859536" rtl="0" algn="l">
              <a:spcBef>
                <a:spcPts val="350"/>
              </a:spcBef>
              <a:spcAft>
                <a:spcPts val="0"/>
              </a:spcAft>
              <a:buClr>
                <a:srgbClr val="0070C0"/>
              </a:buClr>
              <a:buSzPts val="2000"/>
              <a:buChar char="●"/>
            </a:pPr>
            <a:r>
              <a:rPr lang="en-US" sz="2000"/>
              <a:t>Opens November 1</a:t>
            </a:r>
            <a:r>
              <a:rPr baseline="30000" lang="en-US" sz="2000"/>
              <a:t>st</a:t>
            </a:r>
            <a:r>
              <a:rPr lang="en-US" sz="2000"/>
              <a:t> </a:t>
            </a:r>
            <a:endParaRPr/>
          </a:p>
          <a:p>
            <a:pPr indent="-228600" lvl="2" marL="859536" rtl="0" algn="l">
              <a:spcBef>
                <a:spcPts val="350"/>
              </a:spcBef>
              <a:spcAft>
                <a:spcPts val="0"/>
              </a:spcAft>
              <a:buClr>
                <a:srgbClr val="0070C0"/>
              </a:buClr>
              <a:buSzPts val="2000"/>
              <a:buChar char="●"/>
            </a:pPr>
            <a:r>
              <a:rPr lang="en-US" sz="2000"/>
              <a:t>Early Bird Deadline – Feb. 15, 2022</a:t>
            </a:r>
            <a:endParaRPr/>
          </a:p>
          <a:p>
            <a:pPr indent="-228600" lvl="2" marL="859536" rtl="0" algn="l">
              <a:spcBef>
                <a:spcPts val="350"/>
              </a:spcBef>
              <a:spcAft>
                <a:spcPts val="0"/>
              </a:spcAft>
              <a:buClr>
                <a:srgbClr val="0070C0"/>
              </a:buClr>
              <a:buSzPts val="2000"/>
              <a:buChar char="●"/>
            </a:pPr>
            <a:r>
              <a:rPr lang="en-US" sz="2000"/>
              <a:t>Deadline – March 1, 2022</a:t>
            </a:r>
            <a:endParaRPr/>
          </a:p>
          <a:p>
            <a:pPr indent="-228600" lvl="1" marL="621792" rtl="0" algn="l">
              <a:spcBef>
                <a:spcPts val="324"/>
              </a:spcBef>
              <a:spcAft>
                <a:spcPts val="0"/>
              </a:spcAft>
              <a:buSzPts val="1800"/>
              <a:buNone/>
            </a:pPr>
            <a:r>
              <a:t/>
            </a:r>
            <a:endParaRPr sz="1800"/>
          </a:p>
          <a:p>
            <a:pPr indent="-228600" lvl="1" marL="621792" rtl="0" algn="l">
              <a:spcBef>
                <a:spcPts val="324"/>
              </a:spcBef>
              <a:spcAft>
                <a:spcPts val="0"/>
              </a:spcAft>
              <a:buSzPts val="2300"/>
              <a:buNone/>
            </a:pPr>
            <a:r>
              <a:t/>
            </a:r>
            <a:endParaRPr/>
          </a:p>
        </p:txBody>
      </p:sp>
      <p:sp>
        <p:nvSpPr>
          <p:cNvPr id="413" name="Google Shape;413;g15fe3abb56c_0_17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2"/>
              </a:buClr>
              <a:buSzPct val="100000"/>
              <a:buFont typeface="Lucida Sans"/>
              <a:buNone/>
            </a:pPr>
            <a:r>
              <a:rPr lang="en-US"/>
              <a:t>State of Oregon </a:t>
            </a:r>
            <a:br>
              <a:rPr lang="en-US"/>
            </a:br>
            <a:r>
              <a:rPr lang="en-US"/>
              <a:t>Scholarships and Grants</a:t>
            </a:r>
            <a:endParaRPr/>
          </a:p>
        </p:txBody>
      </p:sp>
      <p:sp>
        <p:nvSpPr>
          <p:cNvPr descr="Image result for oregon outline" id="414" name="Google Shape;414;g15fe3abb56c_0_176"/>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ucida Sans"/>
              <a:ea typeface="Lucida Sans"/>
              <a:cs typeface="Lucida Sans"/>
              <a:sym typeface="Lucida Sans"/>
            </a:endParaRPr>
          </a:p>
        </p:txBody>
      </p:sp>
      <p:sp>
        <p:nvSpPr>
          <p:cNvPr descr="Image result for oregon outline" id="415" name="Google Shape;415;g15fe3abb56c_0_176"/>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ucida Sans"/>
              <a:ea typeface="Lucida Sans"/>
              <a:cs typeface="Lucida Sans"/>
              <a:sym typeface="Lucida Sans"/>
            </a:endParaRPr>
          </a:p>
        </p:txBody>
      </p:sp>
      <p:pic>
        <p:nvPicPr>
          <p:cNvPr descr="Related image" id="416" name="Google Shape;416;g15fe3abb56c_0_176"/>
          <p:cNvPicPr preferRelativeResize="0"/>
          <p:nvPr/>
        </p:nvPicPr>
        <p:blipFill rotWithShape="1">
          <a:blip r:embed="rId4">
            <a:alphaModFix/>
          </a:blip>
          <a:srcRect b="0" l="0" r="0" t="0"/>
          <a:stretch/>
        </p:blipFill>
        <p:spPr>
          <a:xfrm>
            <a:off x="6477000" y="5105400"/>
            <a:ext cx="2137475" cy="16764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g15fe3abb56c_0_184"/>
          <p:cNvSpPr txBox="1"/>
          <p:nvPr>
            <p:ph idx="1" type="body"/>
          </p:nvPr>
        </p:nvSpPr>
        <p:spPr>
          <a:xfrm>
            <a:off x="457200" y="1371600"/>
            <a:ext cx="8382000" cy="4635600"/>
          </a:xfrm>
          <a:prstGeom prst="rect">
            <a:avLst/>
          </a:prstGeom>
          <a:noFill/>
          <a:ln>
            <a:noFill/>
          </a:ln>
        </p:spPr>
        <p:txBody>
          <a:bodyPr anchorCtr="0" anchor="t" bIns="45700" lIns="91425" spcFirstLastPara="1" rIns="91425" wrap="square" tIns="45700">
            <a:normAutofit fontScale="25000" lnSpcReduction="10000"/>
          </a:bodyPr>
          <a:lstStyle/>
          <a:p>
            <a:pPr indent="0" lvl="0" marL="0" rtl="0" algn="l">
              <a:spcBef>
                <a:spcPts val="0"/>
              </a:spcBef>
              <a:spcAft>
                <a:spcPts val="0"/>
              </a:spcAft>
              <a:buNone/>
            </a:pPr>
            <a:r>
              <a:t/>
            </a:r>
            <a:endParaRPr/>
          </a:p>
          <a:p>
            <a:pPr indent="-255409" lvl="0" marL="365760" rtl="0" algn="l">
              <a:spcBef>
                <a:spcPts val="400"/>
              </a:spcBef>
              <a:spcAft>
                <a:spcPts val="0"/>
              </a:spcAft>
              <a:buSzPct val="100000"/>
              <a:buChar char="🞂"/>
            </a:pPr>
            <a:r>
              <a:rPr lang="en-US" sz="4000"/>
              <a:t>LAM Research Core Values Scholarship</a:t>
            </a:r>
            <a:endParaRPr sz="4000"/>
          </a:p>
          <a:p>
            <a:pPr indent="-255409" lvl="0" marL="365760" rtl="0" algn="l">
              <a:spcBef>
                <a:spcPts val="400"/>
              </a:spcBef>
              <a:spcAft>
                <a:spcPts val="0"/>
              </a:spcAft>
              <a:buSzPct val="100000"/>
              <a:buChar char="🞂"/>
            </a:pPr>
            <a:r>
              <a:rPr lang="en-US" sz="4000"/>
              <a:t>Foundation for Tigard Tualatin Scholarships</a:t>
            </a:r>
            <a:endParaRPr sz="4000"/>
          </a:p>
          <a:p>
            <a:pPr indent="-255409" lvl="0" marL="365760" rtl="0" algn="l">
              <a:spcBef>
                <a:spcPts val="400"/>
              </a:spcBef>
              <a:spcAft>
                <a:spcPts val="0"/>
              </a:spcAft>
              <a:buSzPct val="100000"/>
              <a:buChar char="🞂"/>
            </a:pPr>
            <a:r>
              <a:rPr lang="en-US" sz="4000"/>
              <a:t>TSO Scholarship</a:t>
            </a:r>
            <a:endParaRPr sz="4000"/>
          </a:p>
          <a:p>
            <a:pPr indent="-255409" lvl="0" marL="365760" rtl="0" algn="l">
              <a:spcBef>
                <a:spcPts val="400"/>
              </a:spcBef>
              <a:spcAft>
                <a:spcPts val="0"/>
              </a:spcAft>
              <a:buSzPct val="100000"/>
              <a:buChar char="🞂"/>
            </a:pPr>
            <a:r>
              <a:rPr lang="en-US" sz="4000"/>
              <a:t>Tualatin Science &amp; Technology Scholarship</a:t>
            </a:r>
            <a:endParaRPr sz="4000"/>
          </a:p>
          <a:p>
            <a:pPr indent="-255409" lvl="0" marL="365760" rtl="0" algn="l">
              <a:spcBef>
                <a:spcPts val="400"/>
              </a:spcBef>
              <a:spcAft>
                <a:spcPts val="0"/>
              </a:spcAft>
              <a:buSzPct val="100000"/>
              <a:buChar char="🞂"/>
            </a:pPr>
            <a:r>
              <a:rPr lang="en-US" sz="4000"/>
              <a:t>Tualatin Historical Society Scholarship</a:t>
            </a:r>
            <a:endParaRPr sz="4000"/>
          </a:p>
          <a:p>
            <a:pPr indent="-255409" lvl="0" marL="365760" rtl="0" algn="l">
              <a:spcBef>
                <a:spcPts val="400"/>
              </a:spcBef>
              <a:spcAft>
                <a:spcPts val="0"/>
              </a:spcAft>
              <a:buSzPct val="100000"/>
              <a:buChar char="🞂"/>
            </a:pPr>
            <a:r>
              <a:rPr lang="en-US" sz="4000"/>
              <a:t>Tualatin Soccer Scholarship</a:t>
            </a:r>
            <a:endParaRPr sz="4000"/>
          </a:p>
          <a:p>
            <a:pPr indent="-255409" lvl="0" marL="365760" rtl="0" algn="l">
              <a:spcBef>
                <a:spcPts val="400"/>
              </a:spcBef>
              <a:spcAft>
                <a:spcPts val="0"/>
              </a:spcAft>
              <a:buSzPct val="100000"/>
              <a:buChar char="🞂"/>
            </a:pPr>
            <a:r>
              <a:rPr lang="en-US" sz="4000"/>
              <a:t>King City Lions Club Scholarships (through OSAC)</a:t>
            </a:r>
            <a:endParaRPr sz="4000"/>
          </a:p>
          <a:p>
            <a:pPr indent="-255409" lvl="0" marL="365760" rtl="0" algn="l">
              <a:spcBef>
                <a:spcPts val="400"/>
              </a:spcBef>
              <a:spcAft>
                <a:spcPts val="0"/>
              </a:spcAft>
              <a:buSzPct val="100000"/>
              <a:buChar char="🞂"/>
            </a:pPr>
            <a:r>
              <a:rPr lang="en-US" sz="4000"/>
              <a:t>Express Employment Professional Scholarship</a:t>
            </a:r>
            <a:endParaRPr sz="4000"/>
          </a:p>
          <a:p>
            <a:pPr indent="-255409" lvl="0" marL="365760" rtl="0" algn="l">
              <a:spcBef>
                <a:spcPts val="400"/>
              </a:spcBef>
              <a:spcAft>
                <a:spcPts val="0"/>
              </a:spcAft>
              <a:buSzPct val="100000"/>
              <a:buChar char="🞂"/>
            </a:pPr>
            <a:r>
              <a:rPr lang="en-US" sz="4000"/>
              <a:t>Tigard Chamber Scholarship</a:t>
            </a:r>
            <a:endParaRPr sz="4000"/>
          </a:p>
          <a:p>
            <a:pPr indent="-255409" lvl="0" marL="365760" rtl="0" algn="l">
              <a:spcBef>
                <a:spcPts val="400"/>
              </a:spcBef>
              <a:spcAft>
                <a:spcPts val="0"/>
              </a:spcAft>
              <a:buSzPct val="100000"/>
              <a:buChar char="🞂"/>
            </a:pPr>
            <a:r>
              <a:rPr lang="en-US" sz="4000"/>
              <a:t>Byrom Elementary Scholarship</a:t>
            </a:r>
            <a:endParaRPr sz="4000"/>
          </a:p>
          <a:p>
            <a:pPr indent="-255409" lvl="0" marL="365760" rtl="0" algn="l">
              <a:spcBef>
                <a:spcPts val="400"/>
              </a:spcBef>
              <a:spcAft>
                <a:spcPts val="0"/>
              </a:spcAft>
              <a:buSzPct val="100000"/>
              <a:buChar char="🞂"/>
            </a:pPr>
            <a:r>
              <a:rPr lang="en-US" sz="4000"/>
              <a:t>Alberta Rider Elementary Scholarship</a:t>
            </a:r>
            <a:endParaRPr sz="4000"/>
          </a:p>
          <a:p>
            <a:pPr indent="-255409" lvl="0" marL="365760" rtl="0" algn="l">
              <a:spcBef>
                <a:spcPts val="400"/>
              </a:spcBef>
              <a:spcAft>
                <a:spcPts val="0"/>
              </a:spcAft>
              <a:buSzPct val="100000"/>
              <a:buChar char="🞂"/>
            </a:pPr>
            <a:r>
              <a:rPr lang="en-US" sz="4000"/>
              <a:t>TTSD Superintendent Scholarship</a:t>
            </a:r>
            <a:endParaRPr sz="4000"/>
          </a:p>
          <a:p>
            <a:pPr indent="-255409" lvl="0" marL="365760" rtl="0" algn="l">
              <a:spcBef>
                <a:spcPts val="400"/>
              </a:spcBef>
              <a:spcAft>
                <a:spcPts val="0"/>
              </a:spcAft>
              <a:buSzPct val="100000"/>
              <a:buChar char="🞂"/>
            </a:pPr>
            <a:r>
              <a:rPr lang="en-US" sz="4000"/>
              <a:t>TTEA Scholarship</a:t>
            </a:r>
            <a:endParaRPr sz="4000"/>
          </a:p>
          <a:p>
            <a:pPr indent="-255409" lvl="0" marL="365760" rtl="0" algn="l">
              <a:spcBef>
                <a:spcPts val="400"/>
              </a:spcBef>
              <a:spcAft>
                <a:spcPts val="0"/>
              </a:spcAft>
              <a:buSzPct val="100000"/>
              <a:buChar char="🞂"/>
            </a:pPr>
            <a:r>
              <a:rPr lang="en-US" sz="4000"/>
              <a:t>Architecture, Construction and Engineering (ACE) Scholarship</a:t>
            </a:r>
            <a:endParaRPr sz="4000"/>
          </a:p>
          <a:p>
            <a:pPr indent="-255409" lvl="0" marL="365760" rtl="0" algn="l">
              <a:spcBef>
                <a:spcPts val="400"/>
              </a:spcBef>
              <a:spcAft>
                <a:spcPts val="0"/>
              </a:spcAft>
              <a:buSzPct val="100000"/>
              <a:buChar char="🞂"/>
            </a:pPr>
            <a:r>
              <a:rPr lang="en-US" sz="4000"/>
              <a:t>Hispanic Metropolitan Chamber Scholarship</a:t>
            </a:r>
            <a:endParaRPr sz="4000"/>
          </a:p>
          <a:p>
            <a:pPr indent="-255409" lvl="0" marL="365760" rtl="0" algn="l">
              <a:spcBef>
                <a:spcPts val="400"/>
              </a:spcBef>
              <a:spcAft>
                <a:spcPts val="0"/>
              </a:spcAft>
              <a:buSzPct val="100000"/>
              <a:buChar char="🞂"/>
            </a:pPr>
            <a:r>
              <a:rPr lang="en-US" sz="4000"/>
              <a:t>Wilberding Family Scholarship</a:t>
            </a:r>
            <a:endParaRPr sz="4000"/>
          </a:p>
          <a:p>
            <a:pPr indent="-255409" lvl="0" marL="365760" rtl="0" algn="l">
              <a:spcBef>
                <a:spcPts val="400"/>
              </a:spcBef>
              <a:spcAft>
                <a:spcPts val="0"/>
              </a:spcAft>
              <a:buSzPct val="100000"/>
              <a:buChar char="🞂"/>
            </a:pPr>
            <a:r>
              <a:rPr lang="en-US" sz="4000"/>
              <a:t>Tualatin Alumni Scholarship</a:t>
            </a:r>
            <a:endParaRPr sz="4000"/>
          </a:p>
          <a:p>
            <a:pPr indent="-255409" lvl="0" marL="365760" rtl="0" algn="l">
              <a:spcBef>
                <a:spcPts val="400"/>
              </a:spcBef>
              <a:spcAft>
                <a:spcPts val="0"/>
              </a:spcAft>
              <a:buSzPct val="100000"/>
              <a:buChar char="🞂"/>
            </a:pPr>
            <a:r>
              <a:rPr lang="en-US" sz="4000"/>
              <a:t>Reser Family Foundation Scholarship</a:t>
            </a:r>
            <a:endParaRPr sz="4000"/>
          </a:p>
          <a:p>
            <a:pPr indent="-241807" lvl="0" marL="365760" rtl="0" algn="l">
              <a:spcBef>
                <a:spcPts val="400"/>
              </a:spcBef>
              <a:spcAft>
                <a:spcPts val="0"/>
              </a:spcAft>
              <a:buSzPct val="100000"/>
              <a:buChar char="🞂"/>
            </a:pPr>
            <a:r>
              <a:rPr lang="en-US" sz="4000"/>
              <a:t>ACT Six – George Fox and Warner Pacific</a:t>
            </a:r>
            <a:endParaRPr sz="4000"/>
          </a:p>
          <a:p>
            <a:pPr indent="-241807" lvl="0" marL="365760" rtl="0" algn="l">
              <a:spcBef>
                <a:spcPts val="400"/>
              </a:spcBef>
              <a:spcAft>
                <a:spcPts val="0"/>
              </a:spcAft>
              <a:buSzPct val="100000"/>
              <a:buChar char="🞂"/>
            </a:pPr>
            <a:r>
              <a:rPr lang="en-US" sz="4000"/>
              <a:t>Black United Fund of Oregon</a:t>
            </a:r>
            <a:endParaRPr sz="4000"/>
          </a:p>
          <a:p>
            <a:pPr indent="-241807" lvl="0" marL="365760" rtl="0" algn="l">
              <a:spcBef>
                <a:spcPts val="0"/>
              </a:spcBef>
              <a:spcAft>
                <a:spcPts val="0"/>
              </a:spcAft>
              <a:buSzPct val="100000"/>
              <a:buChar char="🞂"/>
            </a:pPr>
            <a:r>
              <a:rPr lang="en-US" sz="4000"/>
              <a:t>Linfield, UP, Pacific, Willamette, Concordia, Reed, Lewis &amp; Clark</a:t>
            </a:r>
            <a:endParaRPr sz="4000"/>
          </a:p>
          <a:p>
            <a:pPr indent="-233172" lvl="0" marL="365760" rtl="0" algn="l">
              <a:spcBef>
                <a:spcPts val="400"/>
              </a:spcBef>
              <a:spcAft>
                <a:spcPts val="0"/>
              </a:spcAft>
              <a:buSzPct val="100000"/>
              <a:buChar char="🞂"/>
            </a:pPr>
            <a:r>
              <a:rPr lang="en-US" sz="4000"/>
              <a:t>WashCo Diverse Educator Pathway Program – Western Oregon</a:t>
            </a:r>
            <a:endParaRPr sz="4000"/>
          </a:p>
          <a:p>
            <a:pPr indent="-191909" lvl="0" marL="365760" rtl="0" algn="l">
              <a:spcBef>
                <a:spcPts val="400"/>
              </a:spcBef>
              <a:spcAft>
                <a:spcPts val="0"/>
              </a:spcAft>
              <a:buSzPct val="68000"/>
              <a:buNone/>
            </a:pPr>
            <a:r>
              <a:t/>
            </a:r>
            <a:endParaRPr/>
          </a:p>
          <a:p>
            <a:pPr indent="-191909" lvl="0" marL="365760" rtl="0" algn="l">
              <a:spcBef>
                <a:spcPts val="400"/>
              </a:spcBef>
              <a:spcAft>
                <a:spcPts val="0"/>
              </a:spcAft>
              <a:buSzPct val="68000"/>
              <a:buNone/>
            </a:pPr>
            <a:r>
              <a:t/>
            </a:r>
            <a:endParaRPr/>
          </a:p>
        </p:txBody>
      </p:sp>
      <p:sp>
        <p:nvSpPr>
          <p:cNvPr id="422" name="Google Shape;422;g15fe3abb56c_0_18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4100"/>
              <a:buFont typeface="Lucida Sans"/>
              <a:buNone/>
            </a:pPr>
            <a:r>
              <a:rPr lang="en-US"/>
              <a:t>Local Scholarships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14"/>
          <p:cNvSpPr txBox="1"/>
          <p:nvPr>
            <p:ph idx="1" type="body"/>
          </p:nvPr>
        </p:nvSpPr>
        <p:spPr>
          <a:xfrm>
            <a:off x="723900" y="3142700"/>
            <a:ext cx="7696200" cy="2877300"/>
          </a:xfrm>
          <a:prstGeom prst="rect">
            <a:avLst/>
          </a:prstGeom>
          <a:noFill/>
          <a:ln>
            <a:noFill/>
          </a:ln>
        </p:spPr>
        <p:txBody>
          <a:bodyPr anchorCtr="0" anchor="t" bIns="45700" lIns="91425" spcFirstLastPara="1" rIns="91425" wrap="square" tIns="45700">
            <a:normAutofit fontScale="77500" lnSpcReduction="20000"/>
          </a:bodyPr>
          <a:lstStyle/>
          <a:p>
            <a:pPr indent="-288836" lvl="0" marL="457200" rtl="0" algn="l">
              <a:lnSpc>
                <a:spcPct val="115000"/>
              </a:lnSpc>
              <a:spcBef>
                <a:spcPts val="0"/>
              </a:spcBef>
              <a:spcAft>
                <a:spcPts val="0"/>
              </a:spcAft>
              <a:buSzPct val="45333"/>
              <a:buChar char="🞂"/>
            </a:pPr>
            <a:r>
              <a:rPr lang="en-US"/>
              <a:t>Research Careers of Interest</a:t>
            </a:r>
            <a:endParaRPr/>
          </a:p>
          <a:p>
            <a:pPr indent="-288836" lvl="0" marL="457200" rtl="0" algn="l">
              <a:lnSpc>
                <a:spcPct val="115000"/>
              </a:lnSpc>
              <a:spcBef>
                <a:spcPts val="0"/>
              </a:spcBef>
              <a:spcAft>
                <a:spcPts val="0"/>
              </a:spcAft>
              <a:buSzPct val="45333"/>
              <a:buChar char="🞂"/>
            </a:pPr>
            <a:r>
              <a:rPr lang="en-US"/>
              <a:t>Research Colleges of Interest</a:t>
            </a:r>
            <a:endParaRPr/>
          </a:p>
          <a:p>
            <a:pPr indent="-288836" lvl="0" marL="457200" rtl="0" algn="l">
              <a:lnSpc>
                <a:spcPct val="115000"/>
              </a:lnSpc>
              <a:spcBef>
                <a:spcPts val="0"/>
              </a:spcBef>
              <a:spcAft>
                <a:spcPts val="0"/>
              </a:spcAft>
              <a:buSzPct val="45333"/>
              <a:buChar char="🞂"/>
            </a:pPr>
            <a:r>
              <a:rPr lang="en-US"/>
              <a:t>Get involved in Sports and Clubs</a:t>
            </a:r>
            <a:endParaRPr/>
          </a:p>
          <a:p>
            <a:pPr indent="-288836" lvl="0" marL="457200" rtl="0" algn="l">
              <a:lnSpc>
                <a:spcPct val="115000"/>
              </a:lnSpc>
              <a:spcBef>
                <a:spcPts val="0"/>
              </a:spcBef>
              <a:spcAft>
                <a:spcPts val="0"/>
              </a:spcAft>
              <a:buSzPct val="45333"/>
              <a:buChar char="🞂"/>
            </a:pPr>
            <a:r>
              <a:rPr lang="en-US"/>
              <a:t>Volunteer in Community</a:t>
            </a:r>
            <a:endParaRPr/>
          </a:p>
          <a:p>
            <a:pPr indent="-288836" lvl="0" marL="457200" rtl="0" algn="l">
              <a:lnSpc>
                <a:spcPct val="115000"/>
              </a:lnSpc>
              <a:spcBef>
                <a:spcPts val="0"/>
              </a:spcBef>
              <a:spcAft>
                <a:spcPts val="0"/>
              </a:spcAft>
              <a:buSzPct val="45333"/>
              <a:buChar char="🞂"/>
            </a:pPr>
            <a:r>
              <a:rPr lang="en-US"/>
              <a:t>Consider internship opportunities</a:t>
            </a:r>
            <a:endParaRPr/>
          </a:p>
          <a:p>
            <a:pPr indent="-288836" lvl="0" marL="457200" rtl="0" algn="l">
              <a:lnSpc>
                <a:spcPct val="115000"/>
              </a:lnSpc>
              <a:spcBef>
                <a:spcPts val="0"/>
              </a:spcBef>
              <a:spcAft>
                <a:spcPts val="0"/>
              </a:spcAft>
              <a:buSzPct val="45333"/>
              <a:buChar char="🞂"/>
            </a:pPr>
            <a:r>
              <a:rPr lang="en-US"/>
              <a:t>Record activities and volunteer experience</a:t>
            </a:r>
            <a:endParaRPr/>
          </a:p>
          <a:p>
            <a:pPr indent="-288836" lvl="0" marL="457200" rtl="0" algn="l">
              <a:lnSpc>
                <a:spcPct val="115000"/>
              </a:lnSpc>
              <a:spcBef>
                <a:spcPts val="0"/>
              </a:spcBef>
              <a:spcAft>
                <a:spcPts val="0"/>
              </a:spcAft>
              <a:buSzPct val="45333"/>
              <a:buChar char="🞂"/>
            </a:pPr>
            <a:r>
              <a:rPr lang="en-US"/>
              <a:t>Maintain or improve GPA</a:t>
            </a:r>
            <a:endParaRPr/>
          </a:p>
          <a:p>
            <a:pPr indent="-288836" lvl="0" marL="457200" rtl="0" algn="l">
              <a:lnSpc>
                <a:spcPct val="115000"/>
              </a:lnSpc>
              <a:spcBef>
                <a:spcPts val="0"/>
              </a:spcBef>
              <a:spcAft>
                <a:spcPts val="0"/>
              </a:spcAft>
              <a:buSzPct val="45333"/>
              <a:buChar char="🞂"/>
            </a:pPr>
            <a:r>
              <a:rPr lang="en-US"/>
              <a:t>Plan to visit colleges before the student’s senior year</a:t>
            </a:r>
            <a:endParaRPr/>
          </a:p>
          <a:p>
            <a:pPr indent="-256032" lvl="0" marL="365760" rtl="0" algn="ctr">
              <a:spcBef>
                <a:spcPts val="400"/>
              </a:spcBef>
              <a:spcAft>
                <a:spcPts val="0"/>
              </a:spcAft>
              <a:buSzPct val="68000"/>
              <a:buNone/>
            </a:pPr>
            <a:r>
              <a:t/>
            </a:r>
            <a:endParaRPr/>
          </a:p>
        </p:txBody>
      </p:sp>
      <p:sp>
        <p:nvSpPr>
          <p:cNvPr id="429" name="Google Shape;429;p14"/>
          <p:cNvSpPr txBox="1"/>
          <p:nvPr>
            <p:ph type="title"/>
          </p:nvPr>
        </p:nvSpPr>
        <p:spPr>
          <a:xfrm>
            <a:off x="470725" y="100200"/>
            <a:ext cx="8229600" cy="26559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4000"/>
              <a:buFont typeface="Lucida Sans"/>
              <a:buNone/>
            </a:pPr>
            <a:r>
              <a:rPr lang="en-US" sz="4000"/>
              <a:t>How can Freshman, Sophomores, and Juniors Be Doing Now to Plan for College?</a:t>
            </a:r>
            <a:endParaRPr/>
          </a:p>
        </p:txBody>
      </p:sp>
      <p:sp>
        <p:nvSpPr>
          <p:cNvPr descr="Image result for class of 2021" id="430" name="Google Shape;430;p1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ucida Sans"/>
              <a:ea typeface="Lucida Sans"/>
              <a:cs typeface="Lucida Sans"/>
              <a:sym typeface="Lucida Sans"/>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15"/>
          <p:cNvSpPr txBox="1"/>
          <p:nvPr>
            <p:ph idx="1" type="body"/>
          </p:nvPr>
        </p:nvSpPr>
        <p:spPr>
          <a:xfrm>
            <a:off x="723900" y="2438400"/>
            <a:ext cx="7696200" cy="3505200"/>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60000"/>
              </a:lnSpc>
              <a:spcBef>
                <a:spcPts val="0"/>
              </a:spcBef>
              <a:spcAft>
                <a:spcPts val="0"/>
              </a:spcAft>
              <a:buNone/>
            </a:pPr>
            <a:r>
              <a:t/>
            </a:r>
            <a:endParaRPr/>
          </a:p>
          <a:p>
            <a:pPr indent="-375340" lvl="0" marL="457200" rtl="0" algn="l">
              <a:lnSpc>
                <a:spcPct val="115000"/>
              </a:lnSpc>
              <a:spcBef>
                <a:spcPts val="50"/>
              </a:spcBef>
              <a:spcAft>
                <a:spcPts val="0"/>
              </a:spcAft>
              <a:buSzPct val="100000"/>
              <a:buChar char="🞂"/>
            </a:pPr>
            <a:r>
              <a:rPr lang="en-US" sz="3301"/>
              <a:t>Identify colleges to apply to</a:t>
            </a:r>
            <a:endParaRPr sz="3301"/>
          </a:p>
          <a:p>
            <a:pPr indent="-375340" lvl="0" marL="457200" rtl="0" algn="l">
              <a:lnSpc>
                <a:spcPct val="115000"/>
              </a:lnSpc>
              <a:spcBef>
                <a:spcPts val="0"/>
              </a:spcBef>
              <a:spcAft>
                <a:spcPts val="0"/>
              </a:spcAft>
              <a:buSzPct val="100000"/>
              <a:buChar char="🞂"/>
            </a:pPr>
            <a:r>
              <a:rPr lang="en-US" sz="3301"/>
              <a:t>Identify Individuals for Letters of Recommendation</a:t>
            </a:r>
            <a:endParaRPr sz="3301"/>
          </a:p>
          <a:p>
            <a:pPr indent="-375340" lvl="0" marL="457200" rtl="0" algn="l">
              <a:lnSpc>
                <a:spcPct val="115000"/>
              </a:lnSpc>
              <a:spcBef>
                <a:spcPts val="0"/>
              </a:spcBef>
              <a:spcAft>
                <a:spcPts val="0"/>
              </a:spcAft>
              <a:buSzPct val="100000"/>
              <a:buChar char="🞂"/>
            </a:pPr>
            <a:r>
              <a:rPr lang="en-US" sz="3301"/>
              <a:t>Work on college essay</a:t>
            </a:r>
            <a:endParaRPr sz="3301"/>
          </a:p>
          <a:p>
            <a:pPr indent="-375340" lvl="0" marL="457200" rtl="0" algn="l">
              <a:lnSpc>
                <a:spcPct val="115000"/>
              </a:lnSpc>
              <a:spcBef>
                <a:spcPts val="0"/>
              </a:spcBef>
              <a:spcAft>
                <a:spcPts val="0"/>
              </a:spcAft>
              <a:buSzPct val="100000"/>
              <a:buChar char="🞂"/>
            </a:pPr>
            <a:r>
              <a:rPr lang="en-US" sz="3301"/>
              <a:t>Start Applying to Colleges of Interest </a:t>
            </a:r>
            <a:endParaRPr sz="3301"/>
          </a:p>
          <a:p>
            <a:pPr indent="-375340" lvl="0" marL="457200" rtl="0" algn="l">
              <a:lnSpc>
                <a:spcPct val="115000"/>
              </a:lnSpc>
              <a:spcBef>
                <a:spcPts val="0"/>
              </a:spcBef>
              <a:spcAft>
                <a:spcPts val="0"/>
              </a:spcAft>
              <a:buSzPct val="100000"/>
              <a:buChar char="🞂"/>
            </a:pPr>
            <a:r>
              <a:rPr lang="en-US" sz="3301"/>
              <a:t>Stay focused on classes and GPA</a:t>
            </a:r>
            <a:endParaRPr sz="3301"/>
          </a:p>
          <a:p>
            <a:pPr indent="-375340" lvl="0" marL="457200" rtl="0" algn="l">
              <a:lnSpc>
                <a:spcPct val="115000"/>
              </a:lnSpc>
              <a:spcBef>
                <a:spcPts val="0"/>
              </a:spcBef>
              <a:spcAft>
                <a:spcPts val="0"/>
              </a:spcAft>
              <a:buSzPct val="100000"/>
              <a:buChar char="🞂"/>
            </a:pPr>
            <a:r>
              <a:rPr lang="en-US" sz="3301"/>
              <a:t>Identify and apply to scholarships</a:t>
            </a:r>
            <a:endParaRPr sz="3301"/>
          </a:p>
          <a:p>
            <a:pPr indent="0" lvl="3" marL="0" rtl="0" algn="l">
              <a:spcBef>
                <a:spcPts val="350"/>
              </a:spcBef>
              <a:spcAft>
                <a:spcPts val="0"/>
              </a:spcAft>
              <a:buSzPct val="100000"/>
              <a:buNone/>
            </a:pPr>
            <a:r>
              <a:t/>
            </a:r>
            <a:endParaRPr/>
          </a:p>
          <a:p>
            <a:pPr indent="-256032" lvl="0" marL="365760" rtl="0" algn="ctr">
              <a:spcBef>
                <a:spcPts val="400"/>
              </a:spcBef>
              <a:spcAft>
                <a:spcPts val="0"/>
              </a:spcAft>
              <a:buSzPct val="68000"/>
              <a:buNone/>
            </a:pPr>
            <a:r>
              <a:t/>
            </a:r>
            <a:endParaRPr/>
          </a:p>
        </p:txBody>
      </p:sp>
      <p:sp>
        <p:nvSpPr>
          <p:cNvPr id="436" name="Google Shape;436;p15"/>
          <p:cNvSpPr txBox="1"/>
          <p:nvPr>
            <p:ph type="title"/>
          </p:nvPr>
        </p:nvSpPr>
        <p:spPr>
          <a:xfrm>
            <a:off x="457200" y="5334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2"/>
              </a:buClr>
              <a:buSzPct val="100000"/>
              <a:buFont typeface="Lucida Sans"/>
              <a:buNone/>
            </a:pPr>
            <a:r>
              <a:rPr lang="en-US" sz="5400"/>
              <a:t>What Should Seniors Be Doing Now?</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g162656bf15c_0_119"/>
          <p:cNvSpPr txBox="1"/>
          <p:nvPr>
            <p:ph idx="1" type="body"/>
          </p:nvPr>
        </p:nvSpPr>
        <p:spPr>
          <a:xfrm>
            <a:off x="457200" y="1481328"/>
            <a:ext cx="8229600" cy="4526100"/>
          </a:xfrm>
          <a:prstGeom prst="rect">
            <a:avLst/>
          </a:prstGeom>
        </p:spPr>
        <p:txBody>
          <a:bodyPr anchorCtr="0" anchor="t" bIns="45700" lIns="91425" spcFirstLastPara="1" rIns="91425" wrap="square" tIns="45700">
            <a:normAutofit lnSpcReduction="20000"/>
          </a:bodyPr>
          <a:lstStyle/>
          <a:p>
            <a:pPr indent="0" lvl="0" marL="0" rtl="0" algn="l">
              <a:spcBef>
                <a:spcPts val="400"/>
              </a:spcBef>
              <a:spcAft>
                <a:spcPts val="0"/>
              </a:spcAft>
              <a:buNone/>
            </a:pPr>
            <a:r>
              <a:t/>
            </a:r>
            <a:endParaRPr/>
          </a:p>
          <a:p>
            <a:pPr indent="0" lvl="0" marL="0" rtl="0" algn="l">
              <a:spcBef>
                <a:spcPts val="400"/>
              </a:spcBef>
              <a:spcAft>
                <a:spcPts val="0"/>
              </a:spcAft>
              <a:buNone/>
            </a:pPr>
            <a:r>
              <a:t/>
            </a:r>
            <a:endParaRPr/>
          </a:p>
          <a:p>
            <a:pPr indent="0" lvl="0" marL="0" rtl="0" algn="l">
              <a:spcBef>
                <a:spcPts val="400"/>
              </a:spcBef>
              <a:spcAft>
                <a:spcPts val="0"/>
              </a:spcAft>
              <a:buNone/>
            </a:pPr>
            <a:r>
              <a:t/>
            </a:r>
            <a:endParaRPr/>
          </a:p>
          <a:p>
            <a:pPr indent="0" lvl="0" marL="0" rtl="0" algn="l">
              <a:spcBef>
                <a:spcPts val="400"/>
              </a:spcBef>
              <a:spcAft>
                <a:spcPts val="0"/>
              </a:spcAft>
              <a:buNone/>
            </a:pPr>
            <a:r>
              <a:t/>
            </a:r>
            <a:endParaRPr/>
          </a:p>
          <a:p>
            <a:pPr indent="0" lvl="0" marL="0" rtl="0" algn="l">
              <a:spcBef>
                <a:spcPts val="400"/>
              </a:spcBef>
              <a:spcAft>
                <a:spcPts val="0"/>
              </a:spcAft>
              <a:buNone/>
            </a:pPr>
            <a:r>
              <a:t/>
            </a:r>
            <a:endParaRPr/>
          </a:p>
          <a:p>
            <a:pPr indent="0" lvl="0" marL="0" rtl="0" algn="l">
              <a:spcBef>
                <a:spcPts val="400"/>
              </a:spcBef>
              <a:spcAft>
                <a:spcPts val="0"/>
              </a:spcAft>
              <a:buNone/>
            </a:pPr>
            <a:r>
              <a:t/>
            </a:r>
            <a:endParaRPr/>
          </a:p>
          <a:p>
            <a:pPr indent="0" lvl="0" marL="0" rtl="0" algn="l">
              <a:spcBef>
                <a:spcPts val="400"/>
              </a:spcBef>
              <a:spcAft>
                <a:spcPts val="0"/>
              </a:spcAft>
              <a:buNone/>
            </a:pPr>
            <a:r>
              <a:t/>
            </a:r>
            <a:endParaRPr/>
          </a:p>
          <a:p>
            <a:pPr indent="0" lvl="0" marL="0" rtl="0" algn="l">
              <a:spcBef>
                <a:spcPts val="400"/>
              </a:spcBef>
              <a:spcAft>
                <a:spcPts val="0"/>
              </a:spcAft>
              <a:buNone/>
            </a:pPr>
            <a:r>
              <a:t/>
            </a:r>
            <a:endParaRPr/>
          </a:p>
          <a:p>
            <a:pPr indent="0" lvl="0" marL="0" rtl="0" algn="l">
              <a:spcBef>
                <a:spcPts val="400"/>
              </a:spcBef>
              <a:spcAft>
                <a:spcPts val="0"/>
              </a:spcAft>
              <a:buNone/>
            </a:pPr>
            <a:r>
              <a:t/>
            </a:r>
            <a:endParaRPr/>
          </a:p>
          <a:p>
            <a:pPr indent="0" lvl="0" marL="0" rtl="0" algn="ctr">
              <a:spcBef>
                <a:spcPts val="400"/>
              </a:spcBef>
              <a:spcAft>
                <a:spcPts val="0"/>
              </a:spcAft>
              <a:buNone/>
            </a:pPr>
            <a:r>
              <a:rPr lang="en-US"/>
              <a:t>Accept entrance to college of choice</a:t>
            </a:r>
            <a:endParaRPr/>
          </a:p>
          <a:p>
            <a:pPr indent="0" lvl="0" marL="0" rtl="0" algn="ctr">
              <a:spcBef>
                <a:spcPts val="400"/>
              </a:spcBef>
              <a:spcAft>
                <a:spcPts val="0"/>
              </a:spcAft>
              <a:buNone/>
            </a:pPr>
            <a:r>
              <a:rPr lang="en-US"/>
              <a:t>Pay deposit</a:t>
            </a:r>
            <a:endParaRPr/>
          </a:p>
        </p:txBody>
      </p:sp>
      <p:sp>
        <p:nvSpPr>
          <p:cNvPr id="443" name="Google Shape;443;g162656bf15c_0_119"/>
          <p:cNvSpPr txBox="1"/>
          <p:nvPr>
            <p:ph type="title"/>
          </p:nvPr>
        </p:nvSpPr>
        <p:spPr>
          <a:xfrm>
            <a:off x="391400" y="338313"/>
            <a:ext cx="82296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Decision</a:t>
            </a:r>
            <a:r>
              <a:rPr lang="en-US"/>
              <a:t> Day - May 1</a:t>
            </a:r>
            <a:endParaRPr/>
          </a:p>
        </p:txBody>
      </p:sp>
      <p:pic>
        <p:nvPicPr>
          <p:cNvPr id="444" name="Google Shape;444;g162656bf15c_0_119"/>
          <p:cNvPicPr preferRelativeResize="0"/>
          <p:nvPr/>
        </p:nvPicPr>
        <p:blipFill>
          <a:blip r:embed="rId3">
            <a:alphaModFix/>
          </a:blip>
          <a:stretch>
            <a:fillRect/>
          </a:stretch>
        </p:blipFill>
        <p:spPr>
          <a:xfrm>
            <a:off x="3041725" y="1481325"/>
            <a:ext cx="3716800" cy="3194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4"/>
          <p:cNvSpPr txBox="1"/>
          <p:nvPr>
            <p:ph idx="1" type="body"/>
          </p:nvPr>
        </p:nvSpPr>
        <p:spPr>
          <a:xfrm>
            <a:off x="457200" y="1600200"/>
            <a:ext cx="8229600" cy="4407091"/>
          </a:xfrm>
          <a:prstGeom prst="rect">
            <a:avLst/>
          </a:prstGeom>
          <a:noFill/>
          <a:ln>
            <a:noFill/>
          </a:ln>
        </p:spPr>
        <p:txBody>
          <a:bodyPr anchorCtr="0" anchor="t" bIns="45700" lIns="91425" spcFirstLastPara="1" rIns="91425" wrap="square" tIns="45700">
            <a:normAutofit/>
          </a:bodyPr>
          <a:lstStyle/>
          <a:p>
            <a:pPr indent="-256032" lvl="0" marL="365760" rtl="0" algn="l">
              <a:spcBef>
                <a:spcPts val="0"/>
              </a:spcBef>
              <a:spcAft>
                <a:spcPts val="0"/>
              </a:spcAft>
              <a:buSzPts val="1836"/>
              <a:buChar char="🞂"/>
            </a:pPr>
            <a:r>
              <a:rPr lang="en-US"/>
              <a:t>Housing options</a:t>
            </a:r>
            <a:endParaRPr/>
          </a:p>
          <a:p>
            <a:pPr indent="-256032" lvl="0" marL="365760" rtl="0" algn="l">
              <a:spcBef>
                <a:spcPts val="400"/>
              </a:spcBef>
              <a:spcAft>
                <a:spcPts val="0"/>
              </a:spcAft>
              <a:buSzPts val="1836"/>
              <a:buChar char="🞂"/>
            </a:pPr>
            <a:r>
              <a:rPr lang="en-US"/>
              <a:t>Proximity of dorms to classes and local businesses</a:t>
            </a:r>
            <a:endParaRPr/>
          </a:p>
          <a:p>
            <a:pPr indent="-256032" lvl="0" marL="365760" rtl="0" algn="l">
              <a:spcBef>
                <a:spcPts val="400"/>
              </a:spcBef>
              <a:spcAft>
                <a:spcPts val="0"/>
              </a:spcAft>
              <a:buSzPts val="1836"/>
              <a:buChar char="🞂"/>
            </a:pPr>
            <a:r>
              <a:rPr lang="en-US"/>
              <a:t>Food service</a:t>
            </a:r>
            <a:endParaRPr/>
          </a:p>
          <a:p>
            <a:pPr indent="-256032" lvl="0" marL="365760" rtl="0" algn="l">
              <a:spcBef>
                <a:spcPts val="400"/>
              </a:spcBef>
              <a:spcAft>
                <a:spcPts val="0"/>
              </a:spcAft>
              <a:buSzPts val="1836"/>
              <a:buChar char="🞂"/>
            </a:pPr>
            <a:r>
              <a:rPr lang="en-US"/>
              <a:t>Availability of classes</a:t>
            </a:r>
            <a:endParaRPr/>
          </a:p>
          <a:p>
            <a:pPr indent="-256032" lvl="0" marL="365760" rtl="0" algn="l">
              <a:spcBef>
                <a:spcPts val="400"/>
              </a:spcBef>
              <a:spcAft>
                <a:spcPts val="0"/>
              </a:spcAft>
              <a:buSzPts val="1836"/>
              <a:buChar char="🞂"/>
            </a:pPr>
            <a:r>
              <a:rPr lang="en-US"/>
              <a:t>Advising assistance</a:t>
            </a:r>
            <a:endParaRPr/>
          </a:p>
          <a:p>
            <a:pPr indent="-256032" lvl="0" marL="365760" rtl="0" algn="l">
              <a:spcBef>
                <a:spcPts val="400"/>
              </a:spcBef>
              <a:spcAft>
                <a:spcPts val="0"/>
              </a:spcAft>
              <a:buSzPts val="1836"/>
              <a:buChar char="🞂"/>
            </a:pPr>
            <a:r>
              <a:rPr lang="en-US"/>
              <a:t>Availability of teaching staff</a:t>
            </a:r>
            <a:endParaRPr/>
          </a:p>
          <a:p>
            <a:pPr indent="-256032" lvl="0" marL="365760" rtl="0" algn="l">
              <a:spcBef>
                <a:spcPts val="400"/>
              </a:spcBef>
              <a:spcAft>
                <a:spcPts val="0"/>
              </a:spcAft>
              <a:buSzPts val="1836"/>
              <a:buChar char="🞂"/>
            </a:pPr>
            <a:r>
              <a:rPr lang="en-US"/>
              <a:t>Academic help</a:t>
            </a:r>
            <a:endParaRPr/>
          </a:p>
          <a:p>
            <a:pPr indent="-256032" lvl="0" marL="365760" rtl="0" algn="l">
              <a:spcBef>
                <a:spcPts val="400"/>
              </a:spcBef>
              <a:spcAft>
                <a:spcPts val="0"/>
              </a:spcAft>
              <a:buSzPts val="1836"/>
              <a:buChar char="🞂"/>
            </a:pPr>
            <a:r>
              <a:rPr lang="en-US"/>
              <a:t>Social life</a:t>
            </a:r>
            <a:endParaRPr/>
          </a:p>
          <a:p>
            <a:pPr indent="-139446" lvl="0" marL="365760" rtl="0" algn="l">
              <a:spcBef>
                <a:spcPts val="400"/>
              </a:spcBef>
              <a:spcAft>
                <a:spcPts val="0"/>
              </a:spcAft>
              <a:buSzPts val="1836"/>
              <a:buNone/>
            </a:pPr>
            <a:r>
              <a:t/>
            </a:r>
            <a:endParaRPr/>
          </a:p>
        </p:txBody>
      </p:sp>
      <p:sp>
        <p:nvSpPr>
          <p:cNvPr id="133" name="Google Shape;133;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2"/>
              </a:buClr>
              <a:buSzPct val="100000"/>
              <a:buFont typeface="Lucida Sans"/>
              <a:buNone/>
            </a:pPr>
            <a:br>
              <a:rPr lang="en-US"/>
            </a:br>
            <a:r>
              <a:rPr lang="en-US"/>
              <a:t>Visiting A College</a:t>
            </a:r>
            <a:br>
              <a:rPr lang="en-US"/>
            </a:br>
            <a:endParaRPr/>
          </a:p>
        </p:txBody>
      </p:sp>
      <p:pic>
        <p:nvPicPr>
          <p:cNvPr descr="Image result for clipart college" id="134" name="Google Shape;134;p4"/>
          <p:cNvPicPr preferRelativeResize="0"/>
          <p:nvPr/>
        </p:nvPicPr>
        <p:blipFill rotWithShape="1">
          <a:blip r:embed="rId3">
            <a:alphaModFix/>
          </a:blip>
          <a:srcRect b="0" l="0" r="0" t="0"/>
          <a:stretch/>
        </p:blipFill>
        <p:spPr>
          <a:xfrm>
            <a:off x="6324600" y="4876800"/>
            <a:ext cx="2178790" cy="16002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g162656bf15c_0_129"/>
          <p:cNvSpPr txBox="1"/>
          <p:nvPr>
            <p:ph idx="1" type="body"/>
          </p:nvPr>
        </p:nvSpPr>
        <p:spPr>
          <a:xfrm>
            <a:off x="457200" y="2032251"/>
            <a:ext cx="8229600" cy="2626200"/>
          </a:xfrm>
          <a:prstGeom prst="rect">
            <a:avLst/>
          </a:prstGeom>
        </p:spPr>
        <p:txBody>
          <a:bodyPr anchorCtr="0" anchor="t" bIns="45700" lIns="91425" spcFirstLastPara="1" rIns="91425" wrap="square" tIns="45700">
            <a:normAutofit/>
          </a:bodyPr>
          <a:lstStyle/>
          <a:p>
            <a:pPr indent="-306324" lvl="0" marL="457200" rtl="0" algn="l">
              <a:lnSpc>
                <a:spcPct val="150000"/>
              </a:lnSpc>
              <a:spcBef>
                <a:spcPts val="400"/>
              </a:spcBef>
              <a:spcAft>
                <a:spcPts val="0"/>
              </a:spcAft>
              <a:buSzPts val="1224"/>
              <a:buChar char="🞂"/>
            </a:pPr>
            <a:r>
              <a:rPr lang="en-US"/>
              <a:t>Accept scholarships</a:t>
            </a:r>
            <a:endParaRPr/>
          </a:p>
          <a:p>
            <a:pPr indent="-306324" lvl="0" marL="457200" rtl="0" algn="l">
              <a:lnSpc>
                <a:spcPct val="150000"/>
              </a:lnSpc>
              <a:spcBef>
                <a:spcPts val="0"/>
              </a:spcBef>
              <a:spcAft>
                <a:spcPts val="0"/>
              </a:spcAft>
              <a:buSzPts val="1224"/>
              <a:buChar char="🞂"/>
            </a:pPr>
            <a:r>
              <a:rPr lang="en-US"/>
              <a:t>Accept loans</a:t>
            </a:r>
            <a:endParaRPr/>
          </a:p>
          <a:p>
            <a:pPr indent="-306324" lvl="0" marL="457200" rtl="0" algn="l">
              <a:lnSpc>
                <a:spcPct val="150000"/>
              </a:lnSpc>
              <a:spcBef>
                <a:spcPts val="0"/>
              </a:spcBef>
              <a:spcAft>
                <a:spcPts val="0"/>
              </a:spcAft>
              <a:buSzPts val="1224"/>
              <a:buChar char="🞂"/>
            </a:pPr>
            <a:r>
              <a:rPr lang="en-US"/>
              <a:t>Apply to housing </a:t>
            </a:r>
            <a:endParaRPr/>
          </a:p>
          <a:p>
            <a:pPr indent="-306324" lvl="0" marL="457200" rtl="0" algn="l">
              <a:lnSpc>
                <a:spcPct val="150000"/>
              </a:lnSpc>
              <a:spcBef>
                <a:spcPts val="0"/>
              </a:spcBef>
              <a:spcAft>
                <a:spcPts val="0"/>
              </a:spcAft>
              <a:buSzPts val="1224"/>
              <a:buChar char="🞂"/>
            </a:pPr>
            <a:r>
              <a:rPr lang="en-US"/>
              <a:t>Orientation/register for classes</a:t>
            </a:r>
            <a:endParaRPr/>
          </a:p>
        </p:txBody>
      </p:sp>
      <p:sp>
        <p:nvSpPr>
          <p:cNvPr id="451" name="Google Shape;451;g162656bf15c_0_129"/>
          <p:cNvSpPr txBox="1"/>
          <p:nvPr>
            <p:ph type="title"/>
          </p:nvPr>
        </p:nvSpPr>
        <p:spPr>
          <a:xfrm>
            <a:off x="457200" y="274638"/>
            <a:ext cx="82296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Next Steps for College</a:t>
            </a:r>
            <a:endParaRPr/>
          </a:p>
        </p:txBody>
      </p:sp>
      <p:pic>
        <p:nvPicPr>
          <p:cNvPr id="452" name="Google Shape;452;g162656bf15c_0_129"/>
          <p:cNvPicPr preferRelativeResize="0"/>
          <p:nvPr/>
        </p:nvPicPr>
        <p:blipFill>
          <a:blip r:embed="rId3">
            <a:alphaModFix/>
          </a:blip>
          <a:stretch>
            <a:fillRect/>
          </a:stretch>
        </p:blipFill>
        <p:spPr>
          <a:xfrm>
            <a:off x="6336100" y="4399701"/>
            <a:ext cx="2051066" cy="1894749"/>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g162656bf15c_0_10"/>
          <p:cNvSpPr txBox="1"/>
          <p:nvPr>
            <p:ph type="title"/>
          </p:nvPr>
        </p:nvSpPr>
        <p:spPr>
          <a:xfrm>
            <a:off x="457200" y="283800"/>
            <a:ext cx="8229600" cy="43581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None/>
            </a:pPr>
            <a:r>
              <a:rPr b="0" lang="en-US" sz="3000"/>
              <a:t>You might be thinking:</a:t>
            </a:r>
            <a:endParaRPr b="0" sz="3000"/>
          </a:p>
          <a:p>
            <a:pPr indent="-393700" lvl="0" marL="457200" rtl="0" algn="l">
              <a:lnSpc>
                <a:spcPct val="100000"/>
              </a:lnSpc>
              <a:spcBef>
                <a:spcPts val="0"/>
              </a:spcBef>
              <a:spcAft>
                <a:spcPts val="0"/>
              </a:spcAft>
              <a:buSzPts val="2600"/>
              <a:buChar char="●"/>
            </a:pPr>
            <a:r>
              <a:rPr b="0" lang="en-US" sz="2600"/>
              <a:t>FAFSA sounds overwhelming</a:t>
            </a:r>
            <a:endParaRPr b="0" sz="2600"/>
          </a:p>
          <a:p>
            <a:pPr indent="-393700" lvl="0" marL="457200" rtl="0" algn="l">
              <a:lnSpc>
                <a:spcPct val="100000"/>
              </a:lnSpc>
              <a:spcBef>
                <a:spcPts val="0"/>
              </a:spcBef>
              <a:spcAft>
                <a:spcPts val="0"/>
              </a:spcAft>
              <a:buSzPts val="2600"/>
              <a:buChar char="●"/>
            </a:pPr>
            <a:r>
              <a:rPr b="0" lang="en-US" sz="2600"/>
              <a:t>My child has no idea what they want to do when they graduate</a:t>
            </a:r>
            <a:endParaRPr b="0" sz="2600"/>
          </a:p>
          <a:p>
            <a:pPr indent="-393700" lvl="0" marL="457200" rtl="0" algn="l">
              <a:lnSpc>
                <a:spcPct val="100000"/>
              </a:lnSpc>
              <a:spcBef>
                <a:spcPts val="0"/>
              </a:spcBef>
              <a:spcAft>
                <a:spcPts val="0"/>
              </a:spcAft>
              <a:buSzPts val="2600"/>
              <a:buChar char="●"/>
            </a:pPr>
            <a:r>
              <a:rPr b="0" lang="en-US" sz="2600"/>
              <a:t>My senior hasn’t started applying to college</a:t>
            </a:r>
            <a:endParaRPr b="0" sz="2600"/>
          </a:p>
          <a:p>
            <a:pPr indent="-393700" lvl="0" marL="457200" rtl="0" algn="l">
              <a:lnSpc>
                <a:spcPct val="100000"/>
              </a:lnSpc>
              <a:spcBef>
                <a:spcPts val="0"/>
              </a:spcBef>
              <a:spcAft>
                <a:spcPts val="0"/>
              </a:spcAft>
              <a:buSzPts val="2600"/>
              <a:buChar char="●"/>
            </a:pPr>
            <a:r>
              <a:rPr b="0" lang="en-US" sz="2600"/>
              <a:t>My senior is struggling with their college essay</a:t>
            </a:r>
            <a:endParaRPr b="0" sz="2600"/>
          </a:p>
          <a:p>
            <a:pPr indent="-393700" lvl="0" marL="457200" rtl="0" algn="l">
              <a:lnSpc>
                <a:spcPct val="100000"/>
              </a:lnSpc>
              <a:spcBef>
                <a:spcPts val="0"/>
              </a:spcBef>
              <a:spcAft>
                <a:spcPts val="0"/>
              </a:spcAft>
              <a:buSzPts val="2600"/>
              <a:buChar char="●"/>
            </a:pPr>
            <a:r>
              <a:rPr b="0" lang="en-US" sz="2600"/>
              <a:t>I can’t afford college</a:t>
            </a:r>
            <a:endParaRPr b="0" sz="2600"/>
          </a:p>
          <a:p>
            <a:pPr indent="0" lvl="0" marL="0" rtl="0" algn="l">
              <a:lnSpc>
                <a:spcPct val="100000"/>
              </a:lnSpc>
              <a:spcBef>
                <a:spcPts val="0"/>
              </a:spcBef>
              <a:spcAft>
                <a:spcPts val="0"/>
              </a:spcAft>
              <a:buSzPts val="1800"/>
              <a:buNone/>
            </a:pPr>
            <a:r>
              <a:t/>
            </a:r>
            <a:endParaRPr b="0" sz="3000"/>
          </a:p>
          <a:p>
            <a:pPr indent="0" lvl="0" marL="0" rtl="0" algn="l">
              <a:lnSpc>
                <a:spcPct val="100000"/>
              </a:lnSpc>
              <a:spcBef>
                <a:spcPts val="0"/>
              </a:spcBef>
              <a:spcAft>
                <a:spcPts val="0"/>
              </a:spcAft>
              <a:buSzPts val="1800"/>
              <a:buNone/>
            </a:pPr>
            <a:r>
              <a:t/>
            </a:r>
            <a:endParaRPr sz="4000"/>
          </a:p>
        </p:txBody>
      </p:sp>
      <p:sp>
        <p:nvSpPr>
          <p:cNvPr id="458" name="Google Shape;458;g162656bf15c_0_10"/>
          <p:cNvSpPr txBox="1"/>
          <p:nvPr>
            <p:ph idx="1" type="body"/>
          </p:nvPr>
        </p:nvSpPr>
        <p:spPr>
          <a:xfrm>
            <a:off x="2743200" y="5353325"/>
            <a:ext cx="5949600" cy="881700"/>
          </a:xfrm>
          <a:prstGeom prst="rect">
            <a:avLst/>
          </a:prstGeom>
          <a:noFill/>
          <a:ln>
            <a:noFill/>
          </a:ln>
        </p:spPr>
        <p:txBody>
          <a:bodyPr anchorCtr="0" anchor="t" bIns="45700" lIns="91425" spcFirstLastPara="1" rIns="91425" wrap="square" tIns="45700">
            <a:normAutofit fontScale="47500" lnSpcReduction="10000"/>
          </a:bodyPr>
          <a:lstStyle/>
          <a:p>
            <a:pPr indent="0" lvl="0" marL="0" rtl="0" algn="l">
              <a:lnSpc>
                <a:spcPct val="115000"/>
              </a:lnSpc>
              <a:spcBef>
                <a:spcPts val="360"/>
              </a:spcBef>
              <a:spcAft>
                <a:spcPts val="0"/>
              </a:spcAft>
              <a:buSzPct val="26718"/>
              <a:buNone/>
            </a:pPr>
            <a:r>
              <a:rPr lang="en-US" sz="6400"/>
              <a:t>Don’t worry, We can help you!</a:t>
            </a:r>
            <a:endParaRPr sz="6400"/>
          </a:p>
          <a:p>
            <a:pPr indent="0" lvl="0" marL="0" rtl="0" algn="l">
              <a:lnSpc>
                <a:spcPct val="115000"/>
              </a:lnSpc>
              <a:spcBef>
                <a:spcPts val="360"/>
              </a:spcBef>
              <a:spcAft>
                <a:spcPts val="0"/>
              </a:spcAft>
              <a:buSzPct val="57000"/>
              <a:buNone/>
            </a:pPr>
            <a:r>
              <a:t/>
            </a:r>
            <a:endParaRPr sz="3000"/>
          </a:p>
        </p:txBody>
      </p:sp>
      <p:pic>
        <p:nvPicPr>
          <p:cNvPr id="459" name="Google Shape;459;g162656bf15c_0_10"/>
          <p:cNvPicPr preferRelativeResize="0"/>
          <p:nvPr/>
        </p:nvPicPr>
        <p:blipFill>
          <a:blip r:embed="rId3">
            <a:alphaModFix/>
          </a:blip>
          <a:stretch>
            <a:fillRect/>
          </a:stretch>
        </p:blipFill>
        <p:spPr>
          <a:xfrm>
            <a:off x="5650775" y="3277225"/>
            <a:ext cx="2219625" cy="20761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17"/>
          <p:cNvSpPr txBox="1"/>
          <p:nvPr>
            <p:ph idx="1" type="body"/>
          </p:nvPr>
        </p:nvSpPr>
        <p:spPr>
          <a:xfrm>
            <a:off x="481584" y="1447800"/>
            <a:ext cx="8229600" cy="3810000"/>
          </a:xfrm>
          <a:prstGeom prst="rect">
            <a:avLst/>
          </a:prstGeom>
          <a:noFill/>
          <a:ln>
            <a:noFill/>
          </a:ln>
        </p:spPr>
        <p:txBody>
          <a:bodyPr anchorCtr="0" anchor="t" bIns="45700" lIns="91425" spcFirstLastPara="1" rIns="91425" wrap="square" tIns="45700">
            <a:normAutofit fontScale="55000"/>
          </a:bodyPr>
          <a:lstStyle/>
          <a:p>
            <a:pPr indent="-256032" lvl="0" marL="365760" rtl="0" algn="l">
              <a:spcBef>
                <a:spcPts val="0"/>
              </a:spcBef>
              <a:spcAft>
                <a:spcPts val="0"/>
              </a:spcAft>
              <a:buSzPct val="72000"/>
              <a:buNone/>
            </a:pPr>
            <a:r>
              <a:rPr b="1" lang="en-US" sz="2550" u="sng"/>
              <a:t>College and Career Center</a:t>
            </a:r>
            <a:endParaRPr b="1" sz="2550"/>
          </a:p>
          <a:p>
            <a:pPr indent="-256032" lvl="0" marL="365760" rtl="0" algn="l">
              <a:spcBef>
                <a:spcPts val="400"/>
              </a:spcBef>
              <a:spcAft>
                <a:spcPts val="0"/>
              </a:spcAft>
              <a:buSzPct val="64000"/>
              <a:buNone/>
            </a:pPr>
            <a:r>
              <a:rPr lang="en-US" sz="2550"/>
              <a:t>Kathy Stallkamp			Jennifer Butts</a:t>
            </a:r>
            <a:endParaRPr sz="2550"/>
          </a:p>
          <a:p>
            <a:pPr indent="-256032" lvl="0" marL="365760" rtl="0" algn="l">
              <a:spcBef>
                <a:spcPts val="400"/>
              </a:spcBef>
              <a:spcAft>
                <a:spcPts val="0"/>
              </a:spcAft>
              <a:buSzPct val="48000"/>
              <a:buNone/>
            </a:pPr>
            <a:r>
              <a:rPr lang="en-US" sz="2550"/>
              <a:t>kstallkamp@ttsd.k12.or.us	JButts@ttsd.k12.or.us</a:t>
            </a:r>
            <a:endParaRPr sz="2550"/>
          </a:p>
          <a:p>
            <a:pPr indent="-256032" lvl="0" marL="365760" rtl="0" algn="l">
              <a:spcBef>
                <a:spcPts val="400"/>
              </a:spcBef>
              <a:spcAft>
                <a:spcPts val="0"/>
              </a:spcAft>
              <a:buSzPct val="64000"/>
              <a:buNone/>
            </a:pPr>
            <a:r>
              <a:rPr lang="en-US" sz="2550"/>
              <a:t>503-431-5652				503-431-5772</a:t>
            </a:r>
            <a:endParaRPr sz="2550"/>
          </a:p>
          <a:p>
            <a:pPr indent="-256032" lvl="0" marL="365760" rtl="0" algn="l">
              <a:spcBef>
                <a:spcPts val="400"/>
              </a:spcBef>
              <a:spcAft>
                <a:spcPts val="0"/>
              </a:spcAft>
              <a:buSzPct val="64000"/>
              <a:buNone/>
            </a:pPr>
            <a:r>
              <a:t/>
            </a:r>
            <a:endParaRPr sz="2550"/>
          </a:p>
          <a:p>
            <a:pPr indent="-256032" lvl="0" marL="365760" rtl="0" algn="l">
              <a:spcBef>
                <a:spcPts val="400"/>
              </a:spcBef>
              <a:spcAft>
                <a:spcPts val="0"/>
              </a:spcAft>
              <a:buSzPct val="64000"/>
              <a:buNone/>
            </a:pPr>
            <a:r>
              <a:t/>
            </a:r>
            <a:endParaRPr sz="2550"/>
          </a:p>
          <a:p>
            <a:pPr indent="-256032" lvl="0" marL="365760" rtl="0" algn="l">
              <a:spcBef>
                <a:spcPts val="400"/>
              </a:spcBef>
              <a:spcAft>
                <a:spcPts val="0"/>
              </a:spcAft>
              <a:buSzPct val="64000"/>
              <a:buNone/>
            </a:pPr>
            <a:r>
              <a:rPr b="1" lang="en-US" sz="2550" u="sng"/>
              <a:t>Counselors</a:t>
            </a:r>
            <a:endParaRPr b="1" sz="2550"/>
          </a:p>
          <a:p>
            <a:pPr indent="-256032" lvl="0" marL="365760" rtl="0" algn="l">
              <a:spcBef>
                <a:spcPts val="400"/>
              </a:spcBef>
              <a:spcAft>
                <a:spcPts val="0"/>
              </a:spcAft>
              <a:buSzPct val="64000"/>
              <a:buNone/>
            </a:pPr>
            <a:r>
              <a:rPr lang="en-US" sz="2550"/>
              <a:t>Teresa Kaufman</a:t>
            </a:r>
            <a:r>
              <a:rPr lang="en-US" sz="2550"/>
              <a:t> 		Last Names Starting with A-Col		tkaufman@ttsd.12.or.us</a:t>
            </a:r>
            <a:endParaRPr sz="2550"/>
          </a:p>
          <a:p>
            <a:pPr indent="-256032" lvl="0" marL="365760" rtl="0" algn="l">
              <a:spcBef>
                <a:spcPts val="400"/>
              </a:spcBef>
              <a:spcAft>
                <a:spcPts val="0"/>
              </a:spcAft>
              <a:buSzPct val="64000"/>
              <a:buNone/>
            </a:pPr>
            <a:r>
              <a:rPr lang="en-US" sz="2550"/>
              <a:t>Kat Toms 			Last Names Starting with Com- Gre	ktoms@ttsd.12.or.us</a:t>
            </a:r>
            <a:endParaRPr sz="2550"/>
          </a:p>
          <a:p>
            <a:pPr indent="-256032" lvl="0" marL="365760" rtl="0" algn="l">
              <a:spcBef>
                <a:spcPts val="400"/>
              </a:spcBef>
              <a:spcAft>
                <a:spcPts val="0"/>
              </a:spcAft>
              <a:buSzPct val="64000"/>
              <a:buNone/>
            </a:pPr>
            <a:r>
              <a:rPr lang="en-US" sz="2550"/>
              <a:t>Jazmin Chavez</a:t>
            </a:r>
            <a:r>
              <a:rPr lang="en-US" sz="2550"/>
              <a:t>		Last Names Starting with Gri –Lh	jchavez@ttsd.12.or.us</a:t>
            </a:r>
            <a:endParaRPr sz="2550"/>
          </a:p>
          <a:p>
            <a:pPr indent="-256032" lvl="0" marL="365760" rtl="0" algn="l">
              <a:spcBef>
                <a:spcPts val="400"/>
              </a:spcBef>
              <a:spcAft>
                <a:spcPts val="0"/>
              </a:spcAft>
              <a:buSzPct val="64000"/>
              <a:buNone/>
            </a:pPr>
            <a:r>
              <a:rPr lang="en-US" sz="2550"/>
              <a:t>Christie Langer 		Last Names Starting with Li – N		clanger@ttsd.12.or.us</a:t>
            </a:r>
            <a:endParaRPr sz="2550"/>
          </a:p>
          <a:p>
            <a:pPr indent="-256032" lvl="0" marL="365760" rtl="0" algn="l">
              <a:spcBef>
                <a:spcPts val="400"/>
              </a:spcBef>
              <a:spcAft>
                <a:spcPts val="0"/>
              </a:spcAft>
              <a:buSzPct val="64000"/>
              <a:buNone/>
            </a:pPr>
            <a:r>
              <a:rPr lang="en-US" sz="2550"/>
              <a:t>Holly Poulivaati 		Last Names Starting with O-Sha		hpoulivaati@ttsd.12.or.us</a:t>
            </a:r>
            <a:endParaRPr sz="2550"/>
          </a:p>
          <a:p>
            <a:pPr indent="-256032" lvl="0" marL="365760" rtl="0" algn="l">
              <a:spcBef>
                <a:spcPts val="400"/>
              </a:spcBef>
              <a:spcAft>
                <a:spcPts val="0"/>
              </a:spcAft>
              <a:buSzPct val="64000"/>
              <a:buNone/>
            </a:pPr>
            <a:r>
              <a:rPr lang="en-US" sz="2550"/>
              <a:t>Jen Woebke 			Last Names Starting with She - Z	jwoebke@ttsd.12.or.us</a:t>
            </a:r>
            <a:endParaRPr sz="2550"/>
          </a:p>
          <a:p>
            <a:pPr indent="-256032" lvl="0" marL="365760" rtl="0" algn="l">
              <a:spcBef>
                <a:spcPts val="400"/>
              </a:spcBef>
              <a:spcAft>
                <a:spcPts val="0"/>
              </a:spcAft>
              <a:buSzPct val="68000"/>
              <a:buNone/>
            </a:pPr>
            <a:r>
              <a:t/>
            </a:r>
            <a:endParaRPr sz="2400"/>
          </a:p>
        </p:txBody>
      </p:sp>
      <p:sp>
        <p:nvSpPr>
          <p:cNvPr id="465" name="Google Shape;465;p17"/>
          <p:cNvSpPr txBox="1"/>
          <p:nvPr>
            <p:ph type="title"/>
          </p:nvPr>
        </p:nvSpPr>
        <p:spPr>
          <a:xfrm>
            <a:off x="424300" y="374975"/>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5400"/>
              <a:buFont typeface="Lucida Sans"/>
              <a:buNone/>
            </a:pPr>
            <a:r>
              <a:rPr lang="en-US" sz="4700"/>
              <a:t>Tualatin High Contacts</a:t>
            </a:r>
            <a:endParaRPr sz="3400"/>
          </a:p>
        </p:txBody>
      </p:sp>
      <p:pic>
        <p:nvPicPr>
          <p:cNvPr descr="C:\Users\kstallkamp\Documents\Double t logo.tif" id="466" name="Google Shape;466;p17"/>
          <p:cNvPicPr preferRelativeResize="0"/>
          <p:nvPr/>
        </p:nvPicPr>
        <p:blipFill rotWithShape="1">
          <a:blip r:embed="rId3">
            <a:alphaModFix/>
          </a:blip>
          <a:srcRect b="0" l="0" r="0" t="0"/>
          <a:stretch/>
        </p:blipFill>
        <p:spPr>
          <a:xfrm>
            <a:off x="7467600" y="5562600"/>
            <a:ext cx="1086023" cy="1133690"/>
          </a:xfrm>
          <a:prstGeom prst="rect">
            <a:avLst/>
          </a:prstGeom>
          <a:noFill/>
          <a:ln>
            <a:noFill/>
          </a:ln>
        </p:spPr>
      </p:pic>
      <p:sp>
        <p:nvSpPr>
          <p:cNvPr id="467" name="Google Shape;467;p17"/>
          <p:cNvSpPr txBox="1"/>
          <p:nvPr/>
        </p:nvSpPr>
        <p:spPr>
          <a:xfrm>
            <a:off x="1600200" y="5325070"/>
            <a:ext cx="57150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9900"/>
                </a:solidFill>
                <a:latin typeface="Lucida Sans"/>
                <a:ea typeface="Lucida Sans"/>
                <a:cs typeface="Lucida Sans"/>
                <a:sym typeface="Lucida Sans"/>
              </a:rPr>
              <a:t>Presentation slides available on TuHS Website under College and Career Center </a:t>
            </a:r>
            <a:endParaRPr/>
          </a:p>
          <a:p>
            <a:pPr indent="0" lvl="0" marL="0" marR="0" rtl="0" algn="l">
              <a:spcBef>
                <a:spcPts val="0"/>
              </a:spcBef>
              <a:spcAft>
                <a:spcPts val="0"/>
              </a:spcAft>
              <a:buNone/>
            </a:pPr>
            <a:r>
              <a:rPr lang="en-US" sz="1800">
                <a:solidFill>
                  <a:srgbClr val="009900"/>
                </a:solidFill>
                <a:latin typeface="Lucida Sans"/>
                <a:ea typeface="Lucida Sans"/>
                <a:cs typeface="Lucida Sans"/>
                <a:sym typeface="Lucida Sans"/>
              </a:rPr>
              <a:t> Under Counseling Tab</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5"/>
          <p:cNvSpPr txBox="1"/>
          <p:nvPr>
            <p:ph idx="1" type="body"/>
          </p:nvPr>
        </p:nvSpPr>
        <p:spPr>
          <a:xfrm>
            <a:off x="516775" y="1158350"/>
            <a:ext cx="8229600" cy="5039700"/>
          </a:xfrm>
          <a:prstGeom prst="rect">
            <a:avLst/>
          </a:prstGeom>
          <a:noFill/>
          <a:ln>
            <a:noFill/>
          </a:ln>
        </p:spPr>
        <p:txBody>
          <a:bodyPr anchorCtr="0" anchor="t" bIns="45700" lIns="91425" spcFirstLastPara="1" rIns="91425" wrap="square" tIns="45700">
            <a:noAutofit/>
          </a:bodyPr>
          <a:lstStyle/>
          <a:p>
            <a:pPr indent="-420624" lvl="0" marL="457200" rtl="0" algn="l">
              <a:spcBef>
                <a:spcPts val="0"/>
              </a:spcBef>
              <a:spcAft>
                <a:spcPts val="0"/>
              </a:spcAft>
              <a:buSzPts val="1600"/>
              <a:buFont typeface="Noto Sans Symbols"/>
              <a:buChar char="⮚"/>
            </a:pPr>
            <a:r>
              <a:rPr lang="en-US" sz="1600"/>
              <a:t>Tualatin High College Visits</a:t>
            </a:r>
            <a:endParaRPr sz="1600"/>
          </a:p>
          <a:p>
            <a:pPr indent="-215900" lvl="1" marL="621792" rtl="0" algn="l">
              <a:spcBef>
                <a:spcPts val="0"/>
              </a:spcBef>
              <a:spcAft>
                <a:spcPts val="0"/>
              </a:spcAft>
              <a:buSzPts val="1600"/>
              <a:buChar char="◦"/>
            </a:pPr>
            <a:r>
              <a:rPr lang="en-US" sz="1600"/>
              <a:t>10/7: University of Utah</a:t>
            </a:r>
            <a:endParaRPr sz="1600"/>
          </a:p>
          <a:p>
            <a:pPr indent="-215900" lvl="1" marL="621792" rtl="0" algn="l">
              <a:spcBef>
                <a:spcPts val="0"/>
              </a:spcBef>
              <a:spcAft>
                <a:spcPts val="0"/>
              </a:spcAft>
              <a:buSzPts val="1600"/>
              <a:buChar char="◦"/>
            </a:pPr>
            <a:r>
              <a:rPr lang="en-US" sz="1600"/>
              <a:t>10/11:  Linfield University &amp; Binghamton University </a:t>
            </a:r>
            <a:endParaRPr sz="1600"/>
          </a:p>
          <a:p>
            <a:pPr indent="-215900" lvl="1" marL="621792" rtl="0" algn="l">
              <a:spcBef>
                <a:spcPts val="0"/>
              </a:spcBef>
              <a:spcAft>
                <a:spcPts val="0"/>
              </a:spcAft>
              <a:buSzPts val="1600"/>
              <a:buChar char="◦"/>
            </a:pPr>
            <a:r>
              <a:rPr lang="en-US" sz="1600"/>
              <a:t>10/13: Savannah College of Art &amp; Design, University of Oregon, Northern Arizona University, University of San Francisco, Northwestern University</a:t>
            </a:r>
            <a:endParaRPr sz="1600"/>
          </a:p>
          <a:p>
            <a:pPr indent="-215900" lvl="1" marL="621792" rtl="0" algn="l">
              <a:spcBef>
                <a:spcPts val="0"/>
              </a:spcBef>
              <a:spcAft>
                <a:spcPts val="0"/>
              </a:spcAft>
              <a:buSzPts val="1600"/>
              <a:buChar char="◦"/>
            </a:pPr>
            <a:r>
              <a:rPr lang="en-US" sz="1600"/>
              <a:t>10/14: Eastern Oregon University</a:t>
            </a:r>
            <a:endParaRPr sz="1600"/>
          </a:p>
          <a:p>
            <a:pPr indent="0" lvl="0" marL="0" rtl="0" algn="l">
              <a:spcBef>
                <a:spcPts val="400"/>
              </a:spcBef>
              <a:spcAft>
                <a:spcPts val="0"/>
              </a:spcAft>
              <a:buNone/>
            </a:pPr>
            <a:r>
              <a:t/>
            </a:r>
            <a:endParaRPr sz="900"/>
          </a:p>
          <a:p>
            <a:pPr indent="-420624" lvl="0" marL="457200" rtl="0" algn="l">
              <a:spcBef>
                <a:spcPts val="400"/>
              </a:spcBef>
              <a:spcAft>
                <a:spcPts val="0"/>
              </a:spcAft>
              <a:buSzPts val="1600"/>
              <a:buFont typeface="Noto Sans Symbols"/>
              <a:buChar char="⮚"/>
            </a:pPr>
            <a:r>
              <a:rPr lang="en-US" sz="1600"/>
              <a:t>College Visits Days</a:t>
            </a:r>
            <a:endParaRPr sz="1600"/>
          </a:p>
          <a:p>
            <a:pPr indent="-215900" lvl="1" marL="621792" rtl="0" algn="l">
              <a:spcBef>
                <a:spcPts val="400"/>
              </a:spcBef>
              <a:spcAft>
                <a:spcPts val="0"/>
              </a:spcAft>
              <a:buSzPts val="1600"/>
              <a:buChar char="◦"/>
            </a:pPr>
            <a:r>
              <a:rPr lang="en-US" sz="1600"/>
              <a:t>OSU - 10/8 (Sat), 10-14 (Fri), 11/5 (Sat) 11/18 (Fri)</a:t>
            </a:r>
            <a:endParaRPr sz="1600"/>
          </a:p>
          <a:p>
            <a:pPr indent="-215900" lvl="1" marL="621792" rtl="0" algn="l">
              <a:spcBef>
                <a:spcPts val="400"/>
              </a:spcBef>
              <a:spcAft>
                <a:spcPts val="0"/>
              </a:spcAft>
              <a:buSzPts val="1600"/>
              <a:buChar char="◦"/>
            </a:pPr>
            <a:r>
              <a:rPr lang="en-US" sz="1600"/>
              <a:t>Western Oregon - 10/14 (Fri, 10/28 (Fri), 11/18 (Fri), 11/19 (Sat)</a:t>
            </a:r>
            <a:endParaRPr sz="1600"/>
          </a:p>
          <a:p>
            <a:pPr indent="-215900" lvl="1" marL="621792" rtl="0" algn="l">
              <a:spcBef>
                <a:spcPts val="400"/>
              </a:spcBef>
              <a:spcAft>
                <a:spcPts val="0"/>
              </a:spcAft>
              <a:buSzPts val="1600"/>
              <a:buChar char="◦"/>
            </a:pPr>
            <a:r>
              <a:rPr lang="en-US" sz="1600"/>
              <a:t>PSU - 10/14 (Fri), 10/22 (Sat)</a:t>
            </a:r>
            <a:endParaRPr sz="1600"/>
          </a:p>
          <a:p>
            <a:pPr indent="-215900" lvl="1" marL="621792" rtl="0" algn="l">
              <a:spcBef>
                <a:spcPts val="400"/>
              </a:spcBef>
              <a:spcAft>
                <a:spcPts val="0"/>
              </a:spcAft>
              <a:buSzPts val="1600"/>
              <a:buChar char="◦"/>
            </a:pPr>
            <a:r>
              <a:rPr lang="en-US" sz="1600"/>
              <a:t>George Fox - 10/28 (Fri)</a:t>
            </a:r>
            <a:endParaRPr sz="1600"/>
          </a:p>
          <a:p>
            <a:pPr indent="-215900" lvl="1" marL="621792" rtl="0" algn="l">
              <a:spcBef>
                <a:spcPts val="400"/>
              </a:spcBef>
              <a:spcAft>
                <a:spcPts val="0"/>
              </a:spcAft>
              <a:buSzPts val="1600"/>
              <a:buChar char="◦"/>
            </a:pPr>
            <a:r>
              <a:rPr lang="en-US" sz="1600"/>
              <a:t>Pacific University - 10/7, 10/14, 11/4, 11/5, 11/10, 11/18, 12/2, 12/9</a:t>
            </a:r>
            <a:endParaRPr sz="1600"/>
          </a:p>
          <a:p>
            <a:pPr indent="-215900" lvl="1" marL="621792" rtl="0" algn="l">
              <a:spcBef>
                <a:spcPts val="400"/>
              </a:spcBef>
              <a:spcAft>
                <a:spcPts val="0"/>
              </a:spcAft>
              <a:buSzPts val="1600"/>
              <a:buChar char="◦"/>
            </a:pPr>
            <a:r>
              <a:rPr lang="en-US" sz="1600"/>
              <a:t>Portland Community College - 10/21, 12/2</a:t>
            </a:r>
            <a:endParaRPr sz="1600"/>
          </a:p>
          <a:p>
            <a:pPr indent="0" lvl="0" marL="457200" rtl="0" algn="l">
              <a:spcBef>
                <a:spcPts val="400"/>
              </a:spcBef>
              <a:spcAft>
                <a:spcPts val="0"/>
              </a:spcAft>
              <a:buNone/>
            </a:pPr>
            <a:r>
              <a:t/>
            </a:r>
            <a:endParaRPr sz="900"/>
          </a:p>
          <a:p>
            <a:pPr indent="-279908" lvl="0" marL="365760" rtl="0" algn="l">
              <a:spcBef>
                <a:spcPts val="400"/>
              </a:spcBef>
              <a:spcAft>
                <a:spcPts val="0"/>
              </a:spcAft>
              <a:buSzPts val="1600"/>
              <a:buChar char="⮚"/>
            </a:pPr>
            <a:r>
              <a:rPr lang="en-US" sz="1600"/>
              <a:t>College Fairs - PNACAC: Sun, Oct 9 from 12:00 - 3:30 pm and Mon, Oct 10th from 9:00am - 12:00pm, DoubleTree by Hilton, Portland</a:t>
            </a:r>
            <a:endParaRPr sz="1600"/>
          </a:p>
          <a:p>
            <a:pPr indent="0" lvl="0" marL="0" rtl="0" algn="l">
              <a:spcBef>
                <a:spcPts val="400"/>
              </a:spcBef>
              <a:spcAft>
                <a:spcPts val="0"/>
              </a:spcAft>
              <a:buNone/>
            </a:pPr>
            <a:r>
              <a:t/>
            </a:r>
            <a:endParaRPr sz="1000"/>
          </a:p>
          <a:p>
            <a:pPr indent="-279908" lvl="0" marL="365760" rtl="0" algn="l">
              <a:spcBef>
                <a:spcPts val="400"/>
              </a:spcBef>
              <a:spcAft>
                <a:spcPts val="0"/>
              </a:spcAft>
              <a:buSzPts val="1600"/>
              <a:buChar char="⮚"/>
            </a:pPr>
            <a:r>
              <a:rPr lang="en-US" sz="1600"/>
              <a:t>Independent College Visits </a:t>
            </a:r>
            <a:endParaRPr sz="1600"/>
          </a:p>
        </p:txBody>
      </p:sp>
      <p:sp>
        <p:nvSpPr>
          <p:cNvPr id="140" name="Google Shape;140;p5"/>
          <p:cNvSpPr txBox="1"/>
          <p:nvPr>
            <p:ph type="title"/>
          </p:nvPr>
        </p:nvSpPr>
        <p:spPr>
          <a:xfrm>
            <a:off x="457200" y="274638"/>
            <a:ext cx="8229600" cy="94456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4100"/>
              <a:buFont typeface="Lucida Sans"/>
              <a:buNone/>
            </a:pPr>
            <a:r>
              <a:rPr lang="en-US"/>
              <a:t>College Visits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6"/>
          <p:cNvSpPr txBox="1"/>
          <p:nvPr>
            <p:ph idx="1" type="body"/>
          </p:nvPr>
        </p:nvSpPr>
        <p:spPr>
          <a:xfrm>
            <a:off x="876300" y="2286000"/>
            <a:ext cx="7543800" cy="3048000"/>
          </a:xfrm>
          <a:prstGeom prst="rect">
            <a:avLst/>
          </a:prstGeom>
          <a:noFill/>
          <a:ln>
            <a:noFill/>
          </a:ln>
        </p:spPr>
        <p:txBody>
          <a:bodyPr anchorCtr="0" anchor="t" bIns="45700" lIns="91425" spcFirstLastPara="1" rIns="91425" wrap="square" tIns="45700">
            <a:normAutofit fontScale="92500" lnSpcReduction="10000"/>
          </a:bodyPr>
          <a:lstStyle/>
          <a:p>
            <a:pPr indent="-256032" lvl="0" marL="365760" rtl="0" algn="l">
              <a:spcBef>
                <a:spcPts val="0"/>
              </a:spcBef>
              <a:spcAft>
                <a:spcPts val="0"/>
              </a:spcAft>
              <a:buSzPct val="68000"/>
              <a:buChar char="🞂"/>
            </a:pPr>
            <a:r>
              <a:rPr lang="en-US" sz="3200"/>
              <a:t>GPA </a:t>
            </a:r>
            <a:endParaRPr/>
          </a:p>
          <a:p>
            <a:pPr indent="-256032" lvl="0" marL="365760" rtl="0" algn="l">
              <a:spcBef>
                <a:spcPts val="400"/>
              </a:spcBef>
              <a:spcAft>
                <a:spcPts val="0"/>
              </a:spcAft>
              <a:buSzPct val="68000"/>
              <a:buChar char="🞂"/>
            </a:pPr>
            <a:r>
              <a:rPr lang="en-US" sz="3200"/>
              <a:t>ACT/SAT Scores (possibly)</a:t>
            </a:r>
            <a:endParaRPr/>
          </a:p>
          <a:p>
            <a:pPr indent="-256032" lvl="0" marL="365760" rtl="0" algn="l">
              <a:spcBef>
                <a:spcPts val="400"/>
              </a:spcBef>
              <a:spcAft>
                <a:spcPts val="0"/>
              </a:spcAft>
              <a:buSzPct val="68000"/>
              <a:buChar char="🞂"/>
            </a:pPr>
            <a:r>
              <a:rPr lang="en-US" sz="3200"/>
              <a:t>Application Essays</a:t>
            </a:r>
            <a:endParaRPr/>
          </a:p>
          <a:p>
            <a:pPr indent="-256032" lvl="0" marL="365760" rtl="0" algn="l">
              <a:spcBef>
                <a:spcPts val="400"/>
              </a:spcBef>
              <a:spcAft>
                <a:spcPts val="0"/>
              </a:spcAft>
              <a:buSzPct val="68000"/>
              <a:buChar char="🞂"/>
            </a:pPr>
            <a:r>
              <a:rPr lang="en-US" sz="3200"/>
              <a:t>High School Activities</a:t>
            </a:r>
            <a:endParaRPr/>
          </a:p>
          <a:p>
            <a:pPr indent="-256032" lvl="0" marL="365760" rtl="0" algn="l">
              <a:spcBef>
                <a:spcPts val="400"/>
              </a:spcBef>
              <a:spcAft>
                <a:spcPts val="0"/>
              </a:spcAft>
              <a:buSzPct val="68000"/>
              <a:buChar char="🞂"/>
            </a:pPr>
            <a:r>
              <a:rPr lang="en-US" sz="3200"/>
              <a:t>Volunteer Work</a:t>
            </a:r>
            <a:endParaRPr/>
          </a:p>
          <a:p>
            <a:pPr indent="-256032" lvl="0" marL="365760" rtl="0" algn="l">
              <a:spcBef>
                <a:spcPts val="400"/>
              </a:spcBef>
              <a:spcAft>
                <a:spcPts val="0"/>
              </a:spcAft>
              <a:buSzPct val="68000"/>
              <a:buChar char="🞂"/>
            </a:pPr>
            <a:r>
              <a:rPr lang="en-US" sz="3200"/>
              <a:t>Work Experience</a:t>
            </a:r>
            <a:endParaRPr/>
          </a:p>
        </p:txBody>
      </p:sp>
      <p:sp>
        <p:nvSpPr>
          <p:cNvPr id="146" name="Google Shape;146;p6"/>
          <p:cNvSpPr txBox="1"/>
          <p:nvPr>
            <p:ph type="title"/>
          </p:nvPr>
        </p:nvSpPr>
        <p:spPr>
          <a:xfrm>
            <a:off x="533400" y="8382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2"/>
              </a:buClr>
              <a:buSzPct val="100000"/>
              <a:buFont typeface="Lucida Sans"/>
              <a:buNone/>
            </a:pPr>
            <a:r>
              <a:rPr lang="en-US" sz="5400"/>
              <a:t>Colleges Consider Student’s</a:t>
            </a:r>
            <a:endParaRPr/>
          </a:p>
        </p:txBody>
      </p:sp>
      <p:pic>
        <p:nvPicPr>
          <p:cNvPr descr="Image result for clip art reality check" id="147" name="Google Shape;147;p6"/>
          <p:cNvPicPr preferRelativeResize="0"/>
          <p:nvPr/>
        </p:nvPicPr>
        <p:blipFill rotWithShape="1">
          <a:blip r:embed="rId3">
            <a:alphaModFix/>
          </a:blip>
          <a:srcRect b="0" l="0" r="42483" t="0"/>
          <a:stretch/>
        </p:blipFill>
        <p:spPr>
          <a:xfrm>
            <a:off x="6705600" y="4740325"/>
            <a:ext cx="1828800" cy="2117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7"/>
          <p:cNvSpPr txBox="1"/>
          <p:nvPr>
            <p:ph idx="1" type="body"/>
          </p:nvPr>
        </p:nvSpPr>
        <p:spPr>
          <a:xfrm>
            <a:off x="457200" y="2209800"/>
            <a:ext cx="8229600" cy="3797491"/>
          </a:xfrm>
          <a:prstGeom prst="rect">
            <a:avLst/>
          </a:prstGeom>
          <a:noFill/>
          <a:ln>
            <a:noFill/>
          </a:ln>
        </p:spPr>
        <p:txBody>
          <a:bodyPr anchorCtr="0" anchor="t" bIns="45700" lIns="91425" spcFirstLastPara="1" rIns="91425" wrap="square" tIns="45700">
            <a:normAutofit/>
          </a:bodyPr>
          <a:lstStyle/>
          <a:p>
            <a:pPr indent="-256032" lvl="0" marL="365760" rtl="0" algn="l">
              <a:spcBef>
                <a:spcPts val="0"/>
              </a:spcBef>
              <a:spcAft>
                <a:spcPts val="0"/>
              </a:spcAft>
              <a:buSzPts val="1836"/>
              <a:buChar char="🞂"/>
            </a:pPr>
            <a:r>
              <a:rPr lang="en-US"/>
              <a:t>Test Optional</a:t>
            </a:r>
            <a:endParaRPr/>
          </a:p>
          <a:p>
            <a:pPr indent="-228600" lvl="1" marL="621792" rtl="0" algn="l">
              <a:spcBef>
                <a:spcPts val="324"/>
              </a:spcBef>
              <a:spcAft>
                <a:spcPts val="0"/>
              </a:spcAft>
              <a:buSzPts val="2300"/>
              <a:buChar char="◦"/>
            </a:pPr>
            <a:r>
              <a:rPr lang="en-US"/>
              <a:t>College Admission Trend</a:t>
            </a:r>
            <a:endParaRPr/>
          </a:p>
          <a:p>
            <a:pPr indent="-228600" lvl="1" marL="621792" rtl="0" algn="l">
              <a:spcBef>
                <a:spcPts val="324"/>
              </a:spcBef>
              <a:spcAft>
                <a:spcPts val="0"/>
              </a:spcAft>
              <a:buSzPts val="2300"/>
              <a:buChar char="◦"/>
            </a:pPr>
            <a:r>
              <a:rPr lang="en-US"/>
              <a:t>Optional to submit scores</a:t>
            </a:r>
            <a:endParaRPr/>
          </a:p>
          <a:p>
            <a:pPr indent="-228600" lvl="1" marL="621792" rtl="0" algn="l">
              <a:spcBef>
                <a:spcPts val="324"/>
              </a:spcBef>
              <a:spcAft>
                <a:spcPts val="0"/>
              </a:spcAft>
              <a:buSzPts val="2300"/>
              <a:buChar char="◦"/>
            </a:pPr>
            <a:r>
              <a:rPr lang="en-US"/>
              <a:t>Application decision vs Scholarships</a:t>
            </a:r>
            <a:endParaRPr/>
          </a:p>
          <a:p>
            <a:pPr indent="-139446" lvl="0" marL="365760" rtl="0" algn="l">
              <a:spcBef>
                <a:spcPts val="400"/>
              </a:spcBef>
              <a:spcAft>
                <a:spcPts val="0"/>
              </a:spcAft>
              <a:buSzPts val="1836"/>
              <a:buNone/>
            </a:pPr>
            <a:r>
              <a:t/>
            </a:r>
            <a:endParaRPr/>
          </a:p>
          <a:p>
            <a:pPr indent="-256032" lvl="0" marL="365760" rtl="0" algn="l">
              <a:spcBef>
                <a:spcPts val="400"/>
              </a:spcBef>
              <a:spcAft>
                <a:spcPts val="0"/>
              </a:spcAft>
              <a:buSzPts val="1836"/>
              <a:buChar char="🞂"/>
            </a:pPr>
            <a:r>
              <a:rPr lang="en-US"/>
              <a:t>Test Blind</a:t>
            </a:r>
            <a:endParaRPr/>
          </a:p>
        </p:txBody>
      </p:sp>
      <p:sp>
        <p:nvSpPr>
          <p:cNvPr id="153" name="Google Shape;153;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rPr lang="en-US"/>
              <a:t>ACT/SAT Scoes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9"/>
          <p:cNvSpPr txBox="1"/>
          <p:nvPr>
            <p:ph idx="1" type="body"/>
          </p:nvPr>
        </p:nvSpPr>
        <p:spPr>
          <a:xfrm>
            <a:off x="228600" y="1981200"/>
            <a:ext cx="8610600" cy="3657600"/>
          </a:xfrm>
          <a:prstGeom prst="rect">
            <a:avLst/>
          </a:prstGeom>
          <a:noFill/>
          <a:ln>
            <a:noFill/>
          </a:ln>
        </p:spPr>
        <p:txBody>
          <a:bodyPr anchorCtr="0" anchor="t" bIns="45700" lIns="91425" spcFirstLastPara="1" rIns="91425" wrap="square" tIns="45700">
            <a:normAutofit fontScale="92500" lnSpcReduction="10000"/>
          </a:bodyPr>
          <a:lstStyle/>
          <a:p>
            <a:pPr indent="-256032" lvl="0" marL="365760" rtl="0" algn="ctr">
              <a:spcBef>
                <a:spcPts val="0"/>
              </a:spcBef>
              <a:spcAft>
                <a:spcPts val="0"/>
              </a:spcAft>
              <a:buSzPct val="68000"/>
              <a:buNone/>
            </a:pPr>
            <a:r>
              <a:t/>
            </a:r>
            <a:endParaRPr sz="4000"/>
          </a:p>
          <a:p>
            <a:pPr indent="-256032" lvl="0" marL="365760" rtl="0" algn="l">
              <a:spcBef>
                <a:spcPts val="400"/>
              </a:spcBef>
              <a:spcAft>
                <a:spcPts val="0"/>
              </a:spcAft>
              <a:buSzPct val="68000"/>
              <a:buNone/>
            </a:pPr>
            <a:r>
              <a:rPr b="1" lang="en-US" sz="2400"/>
              <a:t>Early Decision </a:t>
            </a:r>
            <a:r>
              <a:rPr lang="en-US" sz="2400"/>
              <a:t>– receive response from college early, binding decision</a:t>
            </a:r>
            <a:endParaRPr/>
          </a:p>
          <a:p>
            <a:pPr indent="-256032" lvl="0" marL="365760" rtl="0" algn="l">
              <a:spcBef>
                <a:spcPts val="400"/>
              </a:spcBef>
              <a:spcAft>
                <a:spcPts val="0"/>
              </a:spcAft>
              <a:buSzPct val="68000"/>
              <a:buNone/>
            </a:pPr>
            <a:r>
              <a:rPr b="1" lang="en-US" sz="2400"/>
              <a:t>Early Action </a:t>
            </a:r>
            <a:r>
              <a:rPr lang="en-US" sz="2400"/>
              <a:t>– receive response from college early, not binding</a:t>
            </a:r>
            <a:endParaRPr/>
          </a:p>
          <a:p>
            <a:pPr indent="-228600" lvl="1" marL="621792" rtl="0" algn="l">
              <a:spcBef>
                <a:spcPts val="324"/>
              </a:spcBef>
              <a:spcAft>
                <a:spcPts val="0"/>
              </a:spcAft>
              <a:buSzPct val="100000"/>
              <a:buNone/>
            </a:pPr>
            <a:r>
              <a:rPr lang="en-US" sz="1900"/>
              <a:t>Typically late October/early November</a:t>
            </a:r>
            <a:endParaRPr/>
          </a:p>
          <a:p>
            <a:pPr indent="-256032" lvl="0" marL="365760" rtl="0" algn="l">
              <a:spcBef>
                <a:spcPts val="400"/>
              </a:spcBef>
              <a:spcAft>
                <a:spcPts val="0"/>
              </a:spcAft>
              <a:buSzPct val="68000"/>
              <a:buNone/>
            </a:pPr>
            <a:r>
              <a:rPr b="1" lang="en-US" sz="2400"/>
              <a:t>Regular Decision</a:t>
            </a:r>
            <a:endParaRPr/>
          </a:p>
          <a:p>
            <a:pPr indent="-228600" lvl="1" marL="621792" rtl="0" algn="l">
              <a:spcBef>
                <a:spcPts val="324"/>
              </a:spcBef>
              <a:spcAft>
                <a:spcPts val="0"/>
              </a:spcAft>
              <a:buSzPct val="100000"/>
              <a:buNone/>
            </a:pPr>
            <a:r>
              <a:rPr lang="en-US" sz="1900"/>
              <a:t>Typically mid January to early February</a:t>
            </a:r>
            <a:endParaRPr sz="2000"/>
          </a:p>
          <a:p>
            <a:pPr indent="-256032" lvl="0" marL="365760" rtl="0" algn="l">
              <a:spcBef>
                <a:spcPts val="400"/>
              </a:spcBef>
              <a:spcAft>
                <a:spcPts val="0"/>
              </a:spcAft>
              <a:buSzPct val="68000"/>
              <a:buNone/>
            </a:pPr>
            <a:r>
              <a:rPr b="1" lang="en-US" sz="2400"/>
              <a:t>Regular Acceptance Deci</a:t>
            </a:r>
            <a:r>
              <a:rPr b="1" lang="en-US" sz="2400"/>
              <a:t>sion</a:t>
            </a:r>
            <a:r>
              <a:rPr lang="en-US" sz="2400"/>
              <a:t> - </a:t>
            </a:r>
            <a:r>
              <a:rPr lang="en-US" sz="2000"/>
              <a:t>May</a:t>
            </a:r>
            <a:endParaRPr sz="2400"/>
          </a:p>
          <a:p>
            <a:pPr indent="-256032" lvl="0" marL="365760" rtl="0" algn="l">
              <a:spcBef>
                <a:spcPts val="400"/>
              </a:spcBef>
              <a:spcAft>
                <a:spcPts val="0"/>
              </a:spcAft>
              <a:buSzPct val="68000"/>
              <a:buNone/>
            </a:pPr>
            <a:r>
              <a:rPr b="1" lang="en-US" sz="2400"/>
              <a:t>Final Application Deadline </a:t>
            </a:r>
            <a:r>
              <a:rPr lang="en-US" sz="2400"/>
              <a:t>- </a:t>
            </a:r>
            <a:r>
              <a:rPr lang="en-US" sz="2000"/>
              <a:t>August</a:t>
            </a:r>
            <a:endParaRPr sz="2400"/>
          </a:p>
        </p:txBody>
      </p:sp>
      <p:sp>
        <p:nvSpPr>
          <p:cNvPr id="159" name="Google Shape;159;p9"/>
          <p:cNvSpPr txBox="1"/>
          <p:nvPr>
            <p:ph type="title"/>
          </p:nvPr>
        </p:nvSpPr>
        <p:spPr>
          <a:xfrm>
            <a:off x="381000" y="7620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2"/>
              </a:buClr>
              <a:buSzPct val="100000"/>
              <a:buFont typeface="Lucida Sans"/>
              <a:buNone/>
            </a:pPr>
            <a:r>
              <a:rPr lang="en-US" sz="5400"/>
              <a:t>College Application Timelines</a:t>
            </a:r>
            <a:endParaRPr/>
          </a:p>
        </p:txBody>
      </p:sp>
      <p:pic>
        <p:nvPicPr>
          <p:cNvPr descr="Image result for clipart contemplative grad" id="160" name="Google Shape;160;p9"/>
          <p:cNvPicPr preferRelativeResize="0"/>
          <p:nvPr/>
        </p:nvPicPr>
        <p:blipFill rotWithShape="1">
          <a:blip r:embed="rId3">
            <a:alphaModFix/>
          </a:blip>
          <a:srcRect b="24157" l="42926" r="0" t="15168"/>
          <a:stretch/>
        </p:blipFill>
        <p:spPr>
          <a:xfrm>
            <a:off x="6400800" y="4876800"/>
            <a:ext cx="2209800" cy="182880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2016-09-15T19:07:10Z</dcterms:created>
  <dc:creator>kstallkamp</dc:creator>
</cp:coreProperties>
</file>